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78" r:id="rId6"/>
    <p:sldId id="279" r:id="rId7"/>
    <p:sldId id="280" r:id="rId8"/>
    <p:sldId id="281" r:id="rId9"/>
    <p:sldId id="283" r:id="rId10"/>
    <p:sldId id="284" r:id="rId11"/>
    <p:sldId id="285" r:id="rId12"/>
    <p:sldId id="286" r:id="rId13"/>
    <p:sldId id="288" r:id="rId14"/>
    <p:sldId id="289" r:id="rId15"/>
    <p:sldId id="290" r:id="rId16"/>
    <p:sldId id="291" r:id="rId17"/>
    <p:sldId id="292" r:id="rId18"/>
    <p:sldId id="293" r:id="rId19"/>
    <p:sldId id="295" r:id="rId20"/>
    <p:sldId id="296" r:id="rId21"/>
    <p:sldId id="299" r:id="rId22"/>
    <p:sldId id="300" r:id="rId23"/>
    <p:sldId id="301" r:id="rId24"/>
    <p:sldId id="303" r:id="rId25"/>
    <p:sldId id="304" r:id="rId26"/>
    <p:sldId id="305" r:id="rId27"/>
    <p:sldId id="306" r:id="rId28"/>
    <p:sldId id="308" r:id="rId29"/>
    <p:sldId id="309" r:id="rId30"/>
    <p:sldId id="310" r:id="rId31"/>
    <p:sldId id="311" r:id="rId32"/>
    <p:sldId id="312" r:id="rId33"/>
    <p:sldId id="313" r:id="rId34"/>
  </p:sldIdLst>
  <p:sldSz cx="12192000" cy="6858000"/>
  <p:notesSz cx="6858000" cy="9144000"/>
  <p:defaultTextStyle>
    <a:defPPr algn="r" rtl="1">
      <a:defRPr lang="he-il"/>
    </a:defPPr>
    <a:lvl1pPr marL="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263"/>
    <a:srgbClr val="282829"/>
    <a:srgbClr val="000000"/>
    <a:srgbClr val="3CBE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7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i Mayer" userId="91e63ef6-1a3e-44d3-af9e-8d97e52c1b68" providerId="ADAL" clId="{4FC2E9E0-7E13-4134-A813-74791B7615A6}"/>
    <pc:docChg chg="undo redo custSel addSld delSld modSld sldOrd">
      <pc:chgData name="Eti Mayer" userId="91e63ef6-1a3e-44d3-af9e-8d97e52c1b68" providerId="ADAL" clId="{4FC2E9E0-7E13-4134-A813-74791B7615A6}" dt="2022-02-22T09:02:10.337" v="572" actId="20577"/>
      <pc:docMkLst>
        <pc:docMk/>
      </pc:docMkLst>
      <pc:sldChg chg="ord">
        <pc:chgData name="Eti Mayer" userId="91e63ef6-1a3e-44d3-af9e-8d97e52c1b68" providerId="ADAL" clId="{4FC2E9E0-7E13-4134-A813-74791B7615A6}" dt="2022-02-22T07:30:38.669" v="170"/>
        <pc:sldMkLst>
          <pc:docMk/>
          <pc:sldMk cId="3730567269" sldId="278"/>
        </pc:sldMkLst>
      </pc:sldChg>
      <pc:sldChg chg="modSp mod">
        <pc:chgData name="Eti Mayer" userId="91e63ef6-1a3e-44d3-af9e-8d97e52c1b68" providerId="ADAL" clId="{4FC2E9E0-7E13-4134-A813-74791B7615A6}" dt="2022-02-22T08:16:31.793" v="373" actId="207"/>
        <pc:sldMkLst>
          <pc:docMk/>
          <pc:sldMk cId="2690292904" sldId="279"/>
        </pc:sldMkLst>
        <pc:spChg chg="mod">
          <ac:chgData name="Eti Mayer" userId="91e63ef6-1a3e-44d3-af9e-8d97e52c1b68" providerId="ADAL" clId="{4FC2E9E0-7E13-4134-A813-74791B7615A6}" dt="2022-02-22T08:16:31.793" v="373" actId="207"/>
          <ac:spMkLst>
            <pc:docMk/>
            <pc:sldMk cId="2690292904" sldId="279"/>
            <ac:spMk id="21" creationId="{21B5FCC1-7020-4146-9B73-543F34BF90DF}"/>
          </ac:spMkLst>
        </pc:spChg>
      </pc:sldChg>
      <pc:sldChg chg="modSp mod">
        <pc:chgData name="Eti Mayer" userId="91e63ef6-1a3e-44d3-af9e-8d97e52c1b68" providerId="ADAL" clId="{4FC2E9E0-7E13-4134-A813-74791B7615A6}" dt="2022-02-22T08:58:31.277" v="529" actId="20577"/>
        <pc:sldMkLst>
          <pc:docMk/>
          <pc:sldMk cId="1934573795" sldId="280"/>
        </pc:sldMkLst>
        <pc:spChg chg="mod">
          <ac:chgData name="Eti Mayer" userId="91e63ef6-1a3e-44d3-af9e-8d97e52c1b68" providerId="ADAL" clId="{4FC2E9E0-7E13-4134-A813-74791B7615A6}" dt="2022-02-22T08:58:31.277" v="529" actId="20577"/>
          <ac:spMkLst>
            <pc:docMk/>
            <pc:sldMk cId="1934573795" sldId="280"/>
            <ac:spMk id="21" creationId="{21B5FCC1-7020-4146-9B73-543F34BF90DF}"/>
          </ac:spMkLst>
        </pc:spChg>
      </pc:sldChg>
      <pc:sldChg chg="addSp delSp modSp mod">
        <pc:chgData name="Eti Mayer" userId="91e63ef6-1a3e-44d3-af9e-8d97e52c1b68" providerId="ADAL" clId="{4FC2E9E0-7E13-4134-A813-74791B7615A6}" dt="2022-02-22T08:33:59.783" v="441" actId="1076"/>
        <pc:sldMkLst>
          <pc:docMk/>
          <pc:sldMk cId="2077815906" sldId="281"/>
        </pc:sldMkLst>
        <pc:spChg chg="mod">
          <ac:chgData name="Eti Mayer" userId="91e63ef6-1a3e-44d3-af9e-8d97e52c1b68" providerId="ADAL" clId="{4FC2E9E0-7E13-4134-A813-74791B7615A6}" dt="2022-02-22T08:32:24.505" v="417" actId="1076"/>
          <ac:spMkLst>
            <pc:docMk/>
            <pc:sldMk cId="2077815906" sldId="281"/>
            <ac:spMk id="13" creationId="{F2B9CC62-CE07-4408-A6AE-112AB19EC55F}"/>
          </ac:spMkLst>
        </pc:spChg>
        <pc:spChg chg="mod">
          <ac:chgData name="Eti Mayer" userId="91e63ef6-1a3e-44d3-af9e-8d97e52c1b68" providerId="ADAL" clId="{4FC2E9E0-7E13-4134-A813-74791B7615A6}" dt="2022-02-22T08:05:03.719" v="335"/>
          <ac:spMkLst>
            <pc:docMk/>
            <pc:sldMk cId="2077815906" sldId="281"/>
            <ac:spMk id="18" creationId="{5F3CE9B3-6C82-4285-B3FF-F92118EBEE97}"/>
          </ac:spMkLst>
        </pc:spChg>
        <pc:spChg chg="mod">
          <ac:chgData name="Eti Mayer" userId="91e63ef6-1a3e-44d3-af9e-8d97e52c1b68" providerId="ADAL" clId="{4FC2E9E0-7E13-4134-A813-74791B7615A6}" dt="2022-02-22T08:05:03.719" v="335"/>
          <ac:spMkLst>
            <pc:docMk/>
            <pc:sldMk cId="2077815906" sldId="281"/>
            <ac:spMk id="19" creationId="{5C04CFD2-6AE9-442C-B49D-CBCC9E4C45CC}"/>
          </ac:spMkLst>
        </pc:spChg>
        <pc:spChg chg="mod">
          <ac:chgData name="Eti Mayer" userId="91e63ef6-1a3e-44d3-af9e-8d97e52c1b68" providerId="ADAL" clId="{4FC2E9E0-7E13-4134-A813-74791B7615A6}" dt="2022-02-22T08:05:35.434" v="340"/>
          <ac:spMkLst>
            <pc:docMk/>
            <pc:sldMk cId="2077815906" sldId="281"/>
            <ac:spMk id="22" creationId="{F6BCE0E2-D1DC-4288-B6D3-5C6D14BC2C6F}"/>
          </ac:spMkLst>
        </pc:spChg>
        <pc:spChg chg="mod">
          <ac:chgData name="Eti Mayer" userId="91e63ef6-1a3e-44d3-af9e-8d97e52c1b68" providerId="ADAL" clId="{4FC2E9E0-7E13-4134-A813-74791B7615A6}" dt="2022-02-22T08:08:04.156" v="350" actId="20577"/>
          <ac:spMkLst>
            <pc:docMk/>
            <pc:sldMk cId="2077815906" sldId="281"/>
            <ac:spMk id="23" creationId="{F225988B-088E-442D-A043-F8FA7701E9DC}"/>
          </ac:spMkLst>
        </pc:spChg>
        <pc:grpChg chg="mod">
          <ac:chgData name="Eti Mayer" userId="91e63ef6-1a3e-44d3-af9e-8d97e52c1b68" providerId="ADAL" clId="{4FC2E9E0-7E13-4134-A813-74791B7615A6}" dt="2022-02-22T08:33:59.783" v="441" actId="1076"/>
          <ac:grpSpMkLst>
            <pc:docMk/>
            <pc:sldMk cId="2077815906" sldId="281"/>
            <ac:grpSpMk id="10" creationId="{3A4E746F-E0DE-4031-AE11-7EA6B80E41E2}"/>
          </ac:grpSpMkLst>
        </pc:grpChg>
        <pc:grpChg chg="add del mod">
          <ac:chgData name="Eti Mayer" userId="91e63ef6-1a3e-44d3-af9e-8d97e52c1b68" providerId="ADAL" clId="{4FC2E9E0-7E13-4134-A813-74791B7615A6}" dt="2022-02-22T08:16:59.945" v="375" actId="478"/>
          <ac:grpSpMkLst>
            <pc:docMk/>
            <pc:sldMk cId="2077815906" sldId="281"/>
            <ac:grpSpMk id="17" creationId="{32E9812F-1FE3-4208-8EBE-C99F224CFAF8}"/>
          </ac:grpSpMkLst>
        </pc:grpChg>
        <pc:grpChg chg="add del mod">
          <ac:chgData name="Eti Mayer" userId="91e63ef6-1a3e-44d3-af9e-8d97e52c1b68" providerId="ADAL" clId="{4FC2E9E0-7E13-4134-A813-74791B7615A6}" dt="2022-02-22T08:16:42.190" v="374" actId="478"/>
          <ac:grpSpMkLst>
            <pc:docMk/>
            <pc:sldMk cId="2077815906" sldId="281"/>
            <ac:grpSpMk id="20" creationId="{3C0319C9-6855-4BD8-8485-6FA2F261AF69}"/>
          </ac:grpSpMkLst>
        </pc:grpChg>
        <pc:graphicFrameChg chg="mod">
          <ac:chgData name="Eti Mayer" userId="91e63ef6-1a3e-44d3-af9e-8d97e52c1b68" providerId="ADAL" clId="{4FC2E9E0-7E13-4134-A813-74791B7615A6}" dt="2022-02-22T07:52:33.034" v="229" actId="20577"/>
          <ac:graphicFrameMkLst>
            <pc:docMk/>
            <pc:sldMk cId="2077815906" sldId="281"/>
            <ac:graphicFrameMk id="2" creationId="{4C13C024-AA3C-40B8-B228-F4BE741B1FB3}"/>
          </ac:graphicFrameMkLst>
        </pc:graphicFrameChg>
      </pc:sldChg>
      <pc:sldChg chg="addSp delSp modSp mod">
        <pc:chgData name="Eti Mayer" userId="91e63ef6-1a3e-44d3-af9e-8d97e52c1b68" providerId="ADAL" clId="{4FC2E9E0-7E13-4134-A813-74791B7615A6}" dt="2022-02-22T08:51:38.628" v="483" actId="1076"/>
        <pc:sldMkLst>
          <pc:docMk/>
          <pc:sldMk cId="2897206115" sldId="283"/>
        </pc:sldMkLst>
        <pc:spChg chg="mod">
          <ac:chgData name="Eti Mayer" userId="91e63ef6-1a3e-44d3-af9e-8d97e52c1b68" providerId="ADAL" clId="{4FC2E9E0-7E13-4134-A813-74791B7615A6}" dt="2022-02-22T08:51:20.458" v="479" actId="14100"/>
          <ac:spMkLst>
            <pc:docMk/>
            <pc:sldMk cId="2897206115" sldId="283"/>
            <ac:spMk id="10" creationId="{503BCE32-26EF-4893-AAC7-211B1359422B}"/>
          </ac:spMkLst>
        </pc:spChg>
        <pc:spChg chg="add del">
          <ac:chgData name="Eti Mayer" userId="91e63ef6-1a3e-44d3-af9e-8d97e52c1b68" providerId="ADAL" clId="{4FC2E9E0-7E13-4134-A813-74791B7615A6}" dt="2022-02-22T08:34:11.340" v="445" actId="478"/>
          <ac:spMkLst>
            <pc:docMk/>
            <pc:sldMk cId="2897206115" sldId="283"/>
            <ac:spMk id="14" creationId="{DA71AF4A-5A95-4209-9395-C7345951C95F}"/>
          </ac:spMkLst>
        </pc:spChg>
        <pc:picChg chg="mod">
          <ac:chgData name="Eti Mayer" userId="91e63ef6-1a3e-44d3-af9e-8d97e52c1b68" providerId="ADAL" clId="{4FC2E9E0-7E13-4134-A813-74791B7615A6}" dt="2022-02-22T08:26:37.524" v="379" actId="1076"/>
          <ac:picMkLst>
            <pc:docMk/>
            <pc:sldMk cId="2897206115" sldId="283"/>
            <ac:picMk id="3" creationId="{6FA59D34-56A7-4E3F-89CE-B36562834A2B}"/>
          </ac:picMkLst>
        </pc:picChg>
        <pc:picChg chg="add del mod">
          <ac:chgData name="Eti Mayer" userId="91e63ef6-1a3e-44d3-af9e-8d97e52c1b68" providerId="ADAL" clId="{4FC2E9E0-7E13-4134-A813-74791B7615A6}" dt="2022-02-22T08:28:55.225" v="408" actId="478"/>
          <ac:picMkLst>
            <pc:docMk/>
            <pc:sldMk cId="2897206115" sldId="283"/>
            <ac:picMk id="4" creationId="{C4F448C4-E7A7-46CB-BB4D-3685EAED770D}"/>
          </ac:picMkLst>
        </pc:picChg>
        <pc:picChg chg="add del mod modCrop">
          <ac:chgData name="Eti Mayer" userId="91e63ef6-1a3e-44d3-af9e-8d97e52c1b68" providerId="ADAL" clId="{4FC2E9E0-7E13-4134-A813-74791B7615A6}" dt="2022-02-22T08:34:02.156" v="443" actId="478"/>
          <ac:picMkLst>
            <pc:docMk/>
            <pc:sldMk cId="2897206115" sldId="283"/>
            <ac:picMk id="6" creationId="{559F319E-E71D-4117-924C-8DEAB0FE3557}"/>
          </ac:picMkLst>
        </pc:picChg>
        <pc:picChg chg="add del">
          <ac:chgData name="Eti Mayer" userId="91e63ef6-1a3e-44d3-af9e-8d97e52c1b68" providerId="ADAL" clId="{4FC2E9E0-7E13-4134-A813-74791B7615A6}" dt="2022-02-22T08:50:41.531" v="476" actId="22"/>
          <ac:picMkLst>
            <pc:docMk/>
            <pc:sldMk cId="2897206115" sldId="283"/>
            <ac:picMk id="11" creationId="{C2055F69-7635-4023-BC93-2875EAB7A965}"/>
          </ac:picMkLst>
        </pc:picChg>
        <pc:picChg chg="add del mod">
          <ac:chgData name="Eti Mayer" userId="91e63ef6-1a3e-44d3-af9e-8d97e52c1b68" providerId="ADAL" clId="{4FC2E9E0-7E13-4134-A813-74791B7615A6}" dt="2022-02-22T08:51:22.021" v="480"/>
          <ac:picMkLst>
            <pc:docMk/>
            <pc:sldMk cId="2897206115" sldId="283"/>
            <ac:picMk id="1026" creationId="{B8A1BCB4-502B-4BDB-BF14-9BF5AEAD35FD}"/>
          </ac:picMkLst>
        </pc:picChg>
        <pc:picChg chg="add mod">
          <ac:chgData name="Eti Mayer" userId="91e63ef6-1a3e-44d3-af9e-8d97e52c1b68" providerId="ADAL" clId="{4FC2E9E0-7E13-4134-A813-74791B7615A6}" dt="2022-02-22T08:51:38.628" v="483" actId="1076"/>
          <ac:picMkLst>
            <pc:docMk/>
            <pc:sldMk cId="2897206115" sldId="283"/>
            <ac:picMk id="1028" creationId="{C519563E-D3D3-48CA-8AEA-E1D21E741174}"/>
          </ac:picMkLst>
        </pc:picChg>
      </pc:sldChg>
      <pc:sldChg chg="addSp delSp modSp mod">
        <pc:chgData name="Eti Mayer" userId="91e63ef6-1a3e-44d3-af9e-8d97e52c1b68" providerId="ADAL" clId="{4FC2E9E0-7E13-4134-A813-74791B7615A6}" dt="2022-02-22T08:52:31.143" v="488" actId="1076"/>
        <pc:sldMkLst>
          <pc:docMk/>
          <pc:sldMk cId="2768994991" sldId="284"/>
        </pc:sldMkLst>
        <pc:picChg chg="add mod">
          <ac:chgData name="Eti Mayer" userId="91e63ef6-1a3e-44d3-af9e-8d97e52c1b68" providerId="ADAL" clId="{4FC2E9E0-7E13-4134-A813-74791B7615A6}" dt="2022-02-22T08:49:55.235" v="472" actId="14100"/>
          <ac:picMkLst>
            <pc:docMk/>
            <pc:sldMk cId="2768994991" sldId="284"/>
            <ac:picMk id="3" creationId="{C8EC3A97-8AF6-4A62-B756-8C844915D89B}"/>
          </ac:picMkLst>
        </pc:picChg>
        <pc:picChg chg="del">
          <ac:chgData name="Eti Mayer" userId="91e63ef6-1a3e-44d3-af9e-8d97e52c1b68" providerId="ADAL" clId="{4FC2E9E0-7E13-4134-A813-74791B7615A6}" dt="2022-02-22T08:49:25.262" v="464" actId="478"/>
          <ac:picMkLst>
            <pc:docMk/>
            <pc:sldMk cId="2768994991" sldId="284"/>
            <ac:picMk id="6" creationId="{8D8771D6-5358-4287-B761-A3110162DFBD}"/>
          </ac:picMkLst>
        </pc:picChg>
        <pc:picChg chg="mod">
          <ac:chgData name="Eti Mayer" userId="91e63ef6-1a3e-44d3-af9e-8d97e52c1b68" providerId="ADAL" clId="{4FC2E9E0-7E13-4134-A813-74791B7615A6}" dt="2022-02-22T08:50:00.373" v="474" actId="1076"/>
          <ac:picMkLst>
            <pc:docMk/>
            <pc:sldMk cId="2768994991" sldId="284"/>
            <ac:picMk id="12" creationId="{AE0A75CA-87B7-45A5-9614-7B0555D8EE1C}"/>
          </ac:picMkLst>
        </pc:picChg>
        <pc:picChg chg="add mod">
          <ac:chgData name="Eti Mayer" userId="91e63ef6-1a3e-44d3-af9e-8d97e52c1b68" providerId="ADAL" clId="{4FC2E9E0-7E13-4134-A813-74791B7615A6}" dt="2022-02-22T08:52:31.143" v="488" actId="1076"/>
          <ac:picMkLst>
            <pc:docMk/>
            <pc:sldMk cId="2768994991" sldId="284"/>
            <ac:picMk id="2050" creationId="{EC4F801F-5DE5-4090-84DF-C2BF6AD802F8}"/>
          </ac:picMkLst>
        </pc:picChg>
      </pc:sldChg>
      <pc:sldChg chg="addSp modSp">
        <pc:chgData name="Eti Mayer" userId="91e63ef6-1a3e-44d3-af9e-8d97e52c1b68" providerId="ADAL" clId="{4FC2E9E0-7E13-4134-A813-74791B7615A6}" dt="2022-02-22T08:51:52.174" v="484"/>
        <pc:sldMkLst>
          <pc:docMk/>
          <pc:sldMk cId="3562673589" sldId="285"/>
        </pc:sldMkLst>
        <pc:picChg chg="add mod">
          <ac:chgData name="Eti Mayer" userId="91e63ef6-1a3e-44d3-af9e-8d97e52c1b68" providerId="ADAL" clId="{4FC2E9E0-7E13-4134-A813-74791B7615A6}" dt="2022-02-22T08:51:52.174" v="484"/>
          <ac:picMkLst>
            <pc:docMk/>
            <pc:sldMk cId="3562673589" sldId="285"/>
            <ac:picMk id="11" creationId="{8F651B75-3FF3-4003-B797-2C3DC53AA71F}"/>
          </ac:picMkLst>
        </pc:picChg>
      </pc:sldChg>
      <pc:sldChg chg="addSp modSp">
        <pc:chgData name="Eti Mayer" userId="91e63ef6-1a3e-44d3-af9e-8d97e52c1b68" providerId="ADAL" clId="{4FC2E9E0-7E13-4134-A813-74791B7615A6}" dt="2022-02-22T08:52:40.474" v="489"/>
        <pc:sldMkLst>
          <pc:docMk/>
          <pc:sldMk cId="1327211199" sldId="286"/>
        </pc:sldMkLst>
        <pc:picChg chg="add mod">
          <ac:chgData name="Eti Mayer" userId="91e63ef6-1a3e-44d3-af9e-8d97e52c1b68" providerId="ADAL" clId="{4FC2E9E0-7E13-4134-A813-74791B7615A6}" dt="2022-02-22T08:52:40.474" v="489"/>
          <ac:picMkLst>
            <pc:docMk/>
            <pc:sldMk cId="1327211199" sldId="286"/>
            <ac:picMk id="14" creationId="{0C26FFE7-0A22-499F-AC20-CC98CDC49C0B}"/>
          </ac:picMkLst>
        </pc:picChg>
      </pc:sldChg>
      <pc:sldChg chg="addSp modSp">
        <pc:chgData name="Eti Mayer" userId="91e63ef6-1a3e-44d3-af9e-8d97e52c1b68" providerId="ADAL" clId="{4FC2E9E0-7E13-4134-A813-74791B7615A6}" dt="2022-02-22T08:52:48.876" v="490"/>
        <pc:sldMkLst>
          <pc:docMk/>
          <pc:sldMk cId="3570461699" sldId="288"/>
        </pc:sldMkLst>
        <pc:picChg chg="add mod">
          <ac:chgData name="Eti Mayer" userId="91e63ef6-1a3e-44d3-af9e-8d97e52c1b68" providerId="ADAL" clId="{4FC2E9E0-7E13-4134-A813-74791B7615A6}" dt="2022-02-22T08:52:48.876" v="490"/>
          <ac:picMkLst>
            <pc:docMk/>
            <pc:sldMk cId="3570461699" sldId="288"/>
            <ac:picMk id="16" creationId="{BC5A97BA-7BA9-4749-853B-2D4CE3449C35}"/>
          </ac:picMkLst>
        </pc:picChg>
      </pc:sldChg>
      <pc:sldChg chg="addSp modSp">
        <pc:chgData name="Eti Mayer" userId="91e63ef6-1a3e-44d3-af9e-8d97e52c1b68" providerId="ADAL" clId="{4FC2E9E0-7E13-4134-A813-74791B7615A6}" dt="2022-02-22T08:52:51.010" v="491"/>
        <pc:sldMkLst>
          <pc:docMk/>
          <pc:sldMk cId="4106766918" sldId="289"/>
        </pc:sldMkLst>
        <pc:picChg chg="add mod">
          <ac:chgData name="Eti Mayer" userId="91e63ef6-1a3e-44d3-af9e-8d97e52c1b68" providerId="ADAL" clId="{4FC2E9E0-7E13-4134-A813-74791B7615A6}" dt="2022-02-22T08:52:51.010" v="491"/>
          <ac:picMkLst>
            <pc:docMk/>
            <pc:sldMk cId="4106766918" sldId="289"/>
            <ac:picMk id="25" creationId="{628A67B2-64DB-4C8C-B7B8-B81BA94B3687}"/>
          </ac:picMkLst>
        </pc:picChg>
      </pc:sldChg>
      <pc:sldChg chg="addSp modSp">
        <pc:chgData name="Eti Mayer" userId="91e63ef6-1a3e-44d3-af9e-8d97e52c1b68" providerId="ADAL" clId="{4FC2E9E0-7E13-4134-A813-74791B7615A6}" dt="2022-02-22T08:53:02.114" v="494"/>
        <pc:sldMkLst>
          <pc:docMk/>
          <pc:sldMk cId="703833977" sldId="290"/>
        </pc:sldMkLst>
        <pc:picChg chg="add mod">
          <ac:chgData name="Eti Mayer" userId="91e63ef6-1a3e-44d3-af9e-8d97e52c1b68" providerId="ADAL" clId="{4FC2E9E0-7E13-4134-A813-74791B7615A6}" dt="2022-02-22T08:53:02.114" v="494"/>
          <ac:picMkLst>
            <pc:docMk/>
            <pc:sldMk cId="703833977" sldId="290"/>
            <ac:picMk id="10" creationId="{25A14440-3A58-4E1F-98F7-BC01B2AEFC24}"/>
          </ac:picMkLst>
        </pc:picChg>
      </pc:sldChg>
      <pc:sldChg chg="addSp modSp">
        <pc:chgData name="Eti Mayer" userId="91e63ef6-1a3e-44d3-af9e-8d97e52c1b68" providerId="ADAL" clId="{4FC2E9E0-7E13-4134-A813-74791B7615A6}" dt="2022-02-22T08:53:49.721" v="495"/>
        <pc:sldMkLst>
          <pc:docMk/>
          <pc:sldMk cId="484196510" sldId="291"/>
        </pc:sldMkLst>
        <pc:picChg chg="add mod">
          <ac:chgData name="Eti Mayer" userId="91e63ef6-1a3e-44d3-af9e-8d97e52c1b68" providerId="ADAL" clId="{4FC2E9E0-7E13-4134-A813-74791B7615A6}" dt="2022-02-22T08:53:49.721" v="495"/>
          <ac:picMkLst>
            <pc:docMk/>
            <pc:sldMk cId="484196510" sldId="291"/>
            <ac:picMk id="12" creationId="{BFD0BE2F-9B8C-4E2B-8300-C7AFB9D08B50}"/>
          </ac:picMkLst>
        </pc:picChg>
      </pc:sldChg>
      <pc:sldChg chg="addSp modSp">
        <pc:chgData name="Eti Mayer" userId="91e63ef6-1a3e-44d3-af9e-8d97e52c1b68" providerId="ADAL" clId="{4FC2E9E0-7E13-4134-A813-74791B7615A6}" dt="2022-02-22T08:53:51.963" v="496"/>
        <pc:sldMkLst>
          <pc:docMk/>
          <pc:sldMk cId="582057100" sldId="292"/>
        </pc:sldMkLst>
        <pc:picChg chg="add mod">
          <ac:chgData name="Eti Mayer" userId="91e63ef6-1a3e-44d3-af9e-8d97e52c1b68" providerId="ADAL" clId="{4FC2E9E0-7E13-4134-A813-74791B7615A6}" dt="2022-02-22T08:53:51.963" v="496"/>
          <ac:picMkLst>
            <pc:docMk/>
            <pc:sldMk cId="582057100" sldId="292"/>
            <ac:picMk id="14" creationId="{E2D6EED4-3F63-451B-9E35-1D5235673166}"/>
          </ac:picMkLst>
        </pc:picChg>
      </pc:sldChg>
      <pc:sldChg chg="addSp modSp">
        <pc:chgData name="Eti Mayer" userId="91e63ef6-1a3e-44d3-af9e-8d97e52c1b68" providerId="ADAL" clId="{4FC2E9E0-7E13-4134-A813-74791B7615A6}" dt="2022-02-22T08:53:54.437" v="497"/>
        <pc:sldMkLst>
          <pc:docMk/>
          <pc:sldMk cId="2467082830" sldId="293"/>
        </pc:sldMkLst>
        <pc:picChg chg="add mod">
          <ac:chgData name="Eti Mayer" userId="91e63ef6-1a3e-44d3-af9e-8d97e52c1b68" providerId="ADAL" clId="{4FC2E9E0-7E13-4134-A813-74791B7615A6}" dt="2022-02-22T08:53:54.437" v="497"/>
          <ac:picMkLst>
            <pc:docMk/>
            <pc:sldMk cId="2467082830" sldId="293"/>
            <ac:picMk id="17" creationId="{474C1E13-BCAC-4874-B0D8-5BF3B4AD9E4D}"/>
          </ac:picMkLst>
        </pc:picChg>
      </pc:sldChg>
      <pc:sldChg chg="modSp mod">
        <pc:chgData name="Eti Mayer" userId="91e63ef6-1a3e-44d3-af9e-8d97e52c1b68" providerId="ADAL" clId="{4FC2E9E0-7E13-4134-A813-74791B7615A6}" dt="2022-02-22T09:00:04.907" v="543" actId="20577"/>
        <pc:sldMkLst>
          <pc:docMk/>
          <pc:sldMk cId="2507225170" sldId="295"/>
        </pc:sldMkLst>
        <pc:spChg chg="mod">
          <ac:chgData name="Eti Mayer" userId="91e63ef6-1a3e-44d3-af9e-8d97e52c1b68" providerId="ADAL" clId="{4FC2E9E0-7E13-4134-A813-74791B7615A6}" dt="2022-02-22T09:00:04.907" v="543" actId="20577"/>
          <ac:spMkLst>
            <pc:docMk/>
            <pc:sldMk cId="2507225170" sldId="295"/>
            <ac:spMk id="16" creationId="{7146D043-495F-4688-B35B-5EDD8D9897E9}"/>
          </ac:spMkLst>
        </pc:spChg>
      </pc:sldChg>
      <pc:sldChg chg="addSp modSp">
        <pc:chgData name="Eti Mayer" userId="91e63ef6-1a3e-44d3-af9e-8d97e52c1b68" providerId="ADAL" clId="{4FC2E9E0-7E13-4134-A813-74791B7615A6}" dt="2022-02-22T08:54:02.150" v="498"/>
        <pc:sldMkLst>
          <pc:docMk/>
          <pc:sldMk cId="3629271779" sldId="296"/>
        </pc:sldMkLst>
        <pc:picChg chg="add mod">
          <ac:chgData name="Eti Mayer" userId="91e63ef6-1a3e-44d3-af9e-8d97e52c1b68" providerId="ADAL" clId="{4FC2E9E0-7E13-4134-A813-74791B7615A6}" dt="2022-02-22T08:54:02.150" v="498"/>
          <ac:picMkLst>
            <pc:docMk/>
            <pc:sldMk cId="3629271779" sldId="296"/>
            <ac:picMk id="12" creationId="{81EDFFD3-E22E-4693-BDF8-626CA6FA2BED}"/>
          </ac:picMkLst>
        </pc:picChg>
      </pc:sldChg>
      <pc:sldChg chg="addSp modSp mod">
        <pc:chgData name="Eti Mayer" userId="91e63ef6-1a3e-44d3-af9e-8d97e52c1b68" providerId="ADAL" clId="{4FC2E9E0-7E13-4134-A813-74791B7615A6}" dt="2022-02-22T08:54:24.109" v="500" actId="1076"/>
        <pc:sldMkLst>
          <pc:docMk/>
          <pc:sldMk cId="3800503937" sldId="299"/>
        </pc:sldMkLst>
        <pc:picChg chg="add mod">
          <ac:chgData name="Eti Mayer" userId="91e63ef6-1a3e-44d3-af9e-8d97e52c1b68" providerId="ADAL" clId="{4FC2E9E0-7E13-4134-A813-74791B7615A6}" dt="2022-02-22T08:54:24.109" v="500" actId="1076"/>
          <ac:picMkLst>
            <pc:docMk/>
            <pc:sldMk cId="3800503937" sldId="299"/>
            <ac:picMk id="4" creationId="{65C151F6-A5FE-44F7-ADCE-A9407AE6B8A3}"/>
          </ac:picMkLst>
        </pc:picChg>
      </pc:sldChg>
      <pc:sldChg chg="modSp mod">
        <pc:chgData name="Eti Mayer" userId="91e63ef6-1a3e-44d3-af9e-8d97e52c1b68" providerId="ADAL" clId="{4FC2E9E0-7E13-4134-A813-74791B7615A6}" dt="2022-02-22T09:01:07.251" v="569" actId="20577"/>
        <pc:sldMkLst>
          <pc:docMk/>
          <pc:sldMk cId="3716187191" sldId="300"/>
        </pc:sldMkLst>
        <pc:spChg chg="mod">
          <ac:chgData name="Eti Mayer" userId="91e63ef6-1a3e-44d3-af9e-8d97e52c1b68" providerId="ADAL" clId="{4FC2E9E0-7E13-4134-A813-74791B7615A6}" dt="2022-02-22T09:01:07.251" v="569" actId="20577"/>
          <ac:spMkLst>
            <pc:docMk/>
            <pc:sldMk cId="3716187191" sldId="300"/>
            <ac:spMk id="16" creationId="{7146D043-495F-4688-B35B-5EDD8D9897E9}"/>
          </ac:spMkLst>
        </pc:spChg>
      </pc:sldChg>
      <pc:sldChg chg="addSp delSp modSp mod">
        <pc:chgData name="Eti Mayer" userId="91e63ef6-1a3e-44d3-af9e-8d97e52c1b68" providerId="ADAL" clId="{4FC2E9E0-7E13-4134-A813-74791B7615A6}" dt="2022-02-22T08:56:44.127" v="503"/>
        <pc:sldMkLst>
          <pc:docMk/>
          <pc:sldMk cId="1990529009" sldId="301"/>
        </pc:sldMkLst>
        <pc:picChg chg="add del">
          <ac:chgData name="Eti Mayer" userId="91e63ef6-1a3e-44d3-af9e-8d97e52c1b68" providerId="ADAL" clId="{4FC2E9E0-7E13-4134-A813-74791B7615A6}" dt="2022-02-22T08:56:15.054" v="502" actId="22"/>
          <ac:picMkLst>
            <pc:docMk/>
            <pc:sldMk cId="1990529009" sldId="301"/>
            <ac:picMk id="3" creationId="{C9CE1BBE-5873-4687-805E-66A9E70C2274}"/>
          </ac:picMkLst>
        </pc:picChg>
        <pc:picChg chg="add mod">
          <ac:chgData name="Eti Mayer" userId="91e63ef6-1a3e-44d3-af9e-8d97e52c1b68" providerId="ADAL" clId="{4FC2E9E0-7E13-4134-A813-74791B7615A6}" dt="2022-02-22T08:56:44.127" v="503"/>
          <ac:picMkLst>
            <pc:docMk/>
            <pc:sldMk cId="1990529009" sldId="301"/>
            <ac:picMk id="14" creationId="{88B111D1-4100-4B7F-852C-EE0C350FF5A6}"/>
          </ac:picMkLst>
        </pc:picChg>
      </pc:sldChg>
      <pc:sldChg chg="addSp modSp">
        <pc:chgData name="Eti Mayer" userId="91e63ef6-1a3e-44d3-af9e-8d97e52c1b68" providerId="ADAL" clId="{4FC2E9E0-7E13-4134-A813-74791B7615A6}" dt="2022-02-22T08:57:05.395" v="506"/>
        <pc:sldMkLst>
          <pc:docMk/>
          <pc:sldMk cId="3464336230" sldId="303"/>
        </pc:sldMkLst>
        <pc:picChg chg="add mod">
          <ac:chgData name="Eti Mayer" userId="91e63ef6-1a3e-44d3-af9e-8d97e52c1b68" providerId="ADAL" clId="{4FC2E9E0-7E13-4134-A813-74791B7615A6}" dt="2022-02-22T08:57:05.395" v="506"/>
          <ac:picMkLst>
            <pc:docMk/>
            <pc:sldMk cId="3464336230" sldId="303"/>
            <ac:picMk id="10" creationId="{879D8193-FA9E-41D9-9493-D71B6373DCAB}"/>
          </ac:picMkLst>
        </pc:picChg>
      </pc:sldChg>
      <pc:sldChg chg="addSp modSp mod">
        <pc:chgData name="Eti Mayer" userId="91e63ef6-1a3e-44d3-af9e-8d97e52c1b68" providerId="ADAL" clId="{4FC2E9E0-7E13-4134-A813-74791B7615A6}" dt="2022-02-22T08:57:06.583" v="507"/>
        <pc:sldMkLst>
          <pc:docMk/>
          <pc:sldMk cId="3797555713" sldId="304"/>
        </pc:sldMkLst>
        <pc:graphicFrameChg chg="modGraphic">
          <ac:chgData name="Eti Mayer" userId="91e63ef6-1a3e-44d3-af9e-8d97e52c1b68" providerId="ADAL" clId="{4FC2E9E0-7E13-4134-A813-74791B7615A6}" dt="2022-02-22T08:56:54.962" v="505" actId="20577"/>
          <ac:graphicFrameMkLst>
            <pc:docMk/>
            <pc:sldMk cId="3797555713" sldId="304"/>
            <ac:graphicFrameMk id="2" creationId="{5E14C450-D75E-4270-AFB1-BE5A3FBF3B52}"/>
          </ac:graphicFrameMkLst>
        </pc:graphicFrameChg>
        <pc:picChg chg="add mod">
          <ac:chgData name="Eti Mayer" userId="91e63ef6-1a3e-44d3-af9e-8d97e52c1b68" providerId="ADAL" clId="{4FC2E9E0-7E13-4134-A813-74791B7615A6}" dt="2022-02-22T08:57:06.583" v="507"/>
          <ac:picMkLst>
            <pc:docMk/>
            <pc:sldMk cId="3797555713" sldId="304"/>
            <ac:picMk id="10" creationId="{E5683D86-65E6-4F1C-A4A6-C25945510B3A}"/>
          </ac:picMkLst>
        </pc:picChg>
      </pc:sldChg>
      <pc:sldChg chg="addSp modSp mod">
        <pc:chgData name="Eti Mayer" userId="91e63ef6-1a3e-44d3-af9e-8d97e52c1b68" providerId="ADAL" clId="{4FC2E9E0-7E13-4134-A813-74791B7615A6}" dt="2022-02-22T09:02:10.337" v="572" actId="20577"/>
        <pc:sldMkLst>
          <pc:docMk/>
          <pc:sldMk cId="1540909283" sldId="305"/>
        </pc:sldMkLst>
        <pc:spChg chg="mod">
          <ac:chgData name="Eti Mayer" userId="91e63ef6-1a3e-44d3-af9e-8d97e52c1b68" providerId="ADAL" clId="{4FC2E9E0-7E13-4134-A813-74791B7615A6}" dt="2022-02-22T09:02:10.337" v="572" actId="20577"/>
          <ac:spMkLst>
            <pc:docMk/>
            <pc:sldMk cId="1540909283" sldId="305"/>
            <ac:spMk id="17" creationId="{9E882E21-C74C-4A0A-943A-6EFE02D3498E}"/>
          </ac:spMkLst>
        </pc:spChg>
        <pc:picChg chg="add mod">
          <ac:chgData name="Eti Mayer" userId="91e63ef6-1a3e-44d3-af9e-8d97e52c1b68" providerId="ADAL" clId="{4FC2E9E0-7E13-4134-A813-74791B7615A6}" dt="2022-02-22T08:57:10.975" v="508"/>
          <ac:picMkLst>
            <pc:docMk/>
            <pc:sldMk cId="1540909283" sldId="305"/>
            <ac:picMk id="58" creationId="{8D387151-B14F-4064-B456-894E59A74838}"/>
          </ac:picMkLst>
        </pc:picChg>
      </pc:sldChg>
      <pc:sldChg chg="addSp modSp mod">
        <pc:chgData name="Eti Mayer" userId="91e63ef6-1a3e-44d3-af9e-8d97e52c1b68" providerId="ADAL" clId="{4FC2E9E0-7E13-4134-A813-74791B7615A6}" dt="2022-02-22T08:57:32.533" v="513" actId="1037"/>
        <pc:sldMkLst>
          <pc:docMk/>
          <pc:sldMk cId="3466463219" sldId="306"/>
        </pc:sldMkLst>
        <pc:spChg chg="mod">
          <ac:chgData name="Eti Mayer" userId="91e63ef6-1a3e-44d3-af9e-8d97e52c1b68" providerId="ADAL" clId="{4FC2E9E0-7E13-4134-A813-74791B7615A6}" dt="2022-02-22T08:57:27.611" v="511" actId="1076"/>
          <ac:spMkLst>
            <pc:docMk/>
            <pc:sldMk cId="3466463219" sldId="306"/>
            <ac:spMk id="16" creationId="{D3887C8F-8BAE-4C89-8BF5-CD7D9BBDF83A}"/>
          </ac:spMkLst>
        </pc:spChg>
        <pc:picChg chg="mod">
          <ac:chgData name="Eti Mayer" userId="91e63ef6-1a3e-44d3-af9e-8d97e52c1b68" providerId="ADAL" clId="{4FC2E9E0-7E13-4134-A813-74791B7615A6}" dt="2022-02-22T08:57:27.611" v="511" actId="1076"/>
          <ac:picMkLst>
            <pc:docMk/>
            <pc:sldMk cId="3466463219" sldId="306"/>
            <ac:picMk id="4" creationId="{69A1EFDC-35A5-4B47-8884-C690005CA4A4}"/>
          </ac:picMkLst>
        </pc:picChg>
        <pc:picChg chg="add mod">
          <ac:chgData name="Eti Mayer" userId="91e63ef6-1a3e-44d3-af9e-8d97e52c1b68" providerId="ADAL" clId="{4FC2E9E0-7E13-4134-A813-74791B7615A6}" dt="2022-02-22T08:57:32.533" v="513" actId="1037"/>
          <ac:picMkLst>
            <pc:docMk/>
            <pc:sldMk cId="3466463219" sldId="306"/>
            <ac:picMk id="10" creationId="{64B15E16-843E-46C8-9482-87974978D70E}"/>
          </ac:picMkLst>
        </pc:picChg>
      </pc:sldChg>
      <pc:sldChg chg="addSp modSp">
        <pc:chgData name="Eti Mayer" userId="91e63ef6-1a3e-44d3-af9e-8d97e52c1b68" providerId="ADAL" clId="{4FC2E9E0-7E13-4134-A813-74791B7615A6}" dt="2022-02-22T08:57:36.758" v="514"/>
        <pc:sldMkLst>
          <pc:docMk/>
          <pc:sldMk cId="3828535197" sldId="308"/>
        </pc:sldMkLst>
        <pc:picChg chg="add mod">
          <ac:chgData name="Eti Mayer" userId="91e63ef6-1a3e-44d3-af9e-8d97e52c1b68" providerId="ADAL" clId="{4FC2E9E0-7E13-4134-A813-74791B7615A6}" dt="2022-02-22T08:57:36.758" v="514"/>
          <ac:picMkLst>
            <pc:docMk/>
            <pc:sldMk cId="3828535197" sldId="308"/>
            <ac:picMk id="11" creationId="{3BBFE19D-5582-4348-A361-1083417436EF}"/>
          </ac:picMkLst>
        </pc:picChg>
      </pc:sldChg>
      <pc:sldChg chg="addSp modSp">
        <pc:chgData name="Eti Mayer" userId="91e63ef6-1a3e-44d3-af9e-8d97e52c1b68" providerId="ADAL" clId="{4FC2E9E0-7E13-4134-A813-74791B7615A6}" dt="2022-02-22T08:57:39.130" v="515"/>
        <pc:sldMkLst>
          <pc:docMk/>
          <pc:sldMk cId="283971479" sldId="309"/>
        </pc:sldMkLst>
        <pc:picChg chg="add mod">
          <ac:chgData name="Eti Mayer" userId="91e63ef6-1a3e-44d3-af9e-8d97e52c1b68" providerId="ADAL" clId="{4FC2E9E0-7E13-4134-A813-74791B7615A6}" dt="2022-02-22T08:57:39.130" v="515"/>
          <ac:picMkLst>
            <pc:docMk/>
            <pc:sldMk cId="283971479" sldId="309"/>
            <ac:picMk id="11" creationId="{801DCB7E-3CAC-47C2-BD11-DC8E5625A6A2}"/>
          </ac:picMkLst>
        </pc:picChg>
      </pc:sldChg>
      <pc:sldChg chg="addSp modSp">
        <pc:chgData name="Eti Mayer" userId="91e63ef6-1a3e-44d3-af9e-8d97e52c1b68" providerId="ADAL" clId="{4FC2E9E0-7E13-4134-A813-74791B7615A6}" dt="2022-02-22T08:57:42.554" v="516"/>
        <pc:sldMkLst>
          <pc:docMk/>
          <pc:sldMk cId="2126468095" sldId="310"/>
        </pc:sldMkLst>
        <pc:picChg chg="add mod">
          <ac:chgData name="Eti Mayer" userId="91e63ef6-1a3e-44d3-af9e-8d97e52c1b68" providerId="ADAL" clId="{4FC2E9E0-7E13-4134-A813-74791B7615A6}" dt="2022-02-22T08:57:42.554" v="516"/>
          <ac:picMkLst>
            <pc:docMk/>
            <pc:sldMk cId="2126468095" sldId="310"/>
            <ac:picMk id="12" creationId="{1EF31671-5F6E-4865-B4CC-35198DD30F0C}"/>
          </ac:picMkLst>
        </pc:picChg>
      </pc:sldChg>
      <pc:sldChg chg="addSp modSp">
        <pc:chgData name="Eti Mayer" userId="91e63ef6-1a3e-44d3-af9e-8d97e52c1b68" providerId="ADAL" clId="{4FC2E9E0-7E13-4134-A813-74791B7615A6}" dt="2022-02-22T08:57:43.679" v="517"/>
        <pc:sldMkLst>
          <pc:docMk/>
          <pc:sldMk cId="2482218840" sldId="311"/>
        </pc:sldMkLst>
        <pc:picChg chg="add mod">
          <ac:chgData name="Eti Mayer" userId="91e63ef6-1a3e-44d3-af9e-8d97e52c1b68" providerId="ADAL" clId="{4FC2E9E0-7E13-4134-A813-74791B7615A6}" dt="2022-02-22T08:57:43.679" v="517"/>
          <ac:picMkLst>
            <pc:docMk/>
            <pc:sldMk cId="2482218840" sldId="311"/>
            <ac:picMk id="9" creationId="{9260DF5A-42F9-4867-AD77-4C28E27EFBB3}"/>
          </ac:picMkLst>
        </pc:picChg>
      </pc:sldChg>
      <pc:sldChg chg="add del">
        <pc:chgData name="Eti Mayer" userId="91e63ef6-1a3e-44d3-af9e-8d97e52c1b68" providerId="ADAL" clId="{4FC2E9E0-7E13-4134-A813-74791B7615A6}" dt="2022-02-22T08:52:56.011" v="493"/>
        <pc:sldMkLst>
          <pc:docMk/>
          <pc:sldMk cId="265609329" sldId="31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05DC32-09AD-4CEE-8BA4-D9D793160B5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8E30F4C-0539-4A6E-9C10-E1EFDC7F76A9}">
      <dgm:prSet phldrT="[טקסט]"/>
      <dgm:spPr>
        <a:solidFill>
          <a:schemeClr val="tx2">
            <a:lumMod val="40000"/>
            <a:lumOff val="60000"/>
            <a:alpha val="66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  <a:effectLst/>
              <a:latin typeface="SourceSansPro"/>
            </a:rPr>
            <a:t>Activist acquires more than 5% of voting class</a:t>
          </a:r>
          <a:endParaRPr lang="en-US" dirty="0">
            <a:solidFill>
              <a:schemeClr val="bg1"/>
            </a:solidFill>
          </a:endParaRPr>
        </a:p>
      </dgm:t>
    </dgm:pt>
    <dgm:pt modelId="{E011677B-6DEF-4413-A33F-931AC013AAC3}" type="parTrans" cxnId="{0267E51E-6ED5-4AA1-AB97-7E546C4C9F62}">
      <dgm:prSet/>
      <dgm:spPr/>
      <dgm:t>
        <a:bodyPr/>
        <a:lstStyle/>
        <a:p>
          <a:endParaRPr lang="en-US"/>
        </a:p>
      </dgm:t>
    </dgm:pt>
    <dgm:pt modelId="{B2CB7A3B-7D3F-4295-BB25-6CB8EE18B9CB}" type="sibTrans" cxnId="{0267E51E-6ED5-4AA1-AB97-7E546C4C9F62}">
      <dgm:prSet/>
      <dgm:spPr/>
      <dgm:t>
        <a:bodyPr/>
        <a:lstStyle/>
        <a:p>
          <a:endParaRPr lang="en-US"/>
        </a:p>
      </dgm:t>
    </dgm:pt>
    <dgm:pt modelId="{564AAA72-6B8B-4E9F-ACBB-6E81A9EE32B5}">
      <dgm:prSet phldrT="[טקסט]"/>
      <dgm:spPr>
        <a:solidFill>
          <a:schemeClr val="tx2">
            <a:alpha val="66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  <a:effectLst/>
              <a:latin typeface="SourceSansPro"/>
            </a:rPr>
            <a:t>Disclose purchase on a 13D form</a:t>
          </a:r>
          <a:endParaRPr lang="en-US" dirty="0">
            <a:solidFill>
              <a:schemeClr val="bg1"/>
            </a:solidFill>
          </a:endParaRPr>
        </a:p>
      </dgm:t>
    </dgm:pt>
    <dgm:pt modelId="{B47DF9F5-0CCE-445B-ABC1-AF59C9871F86}" type="parTrans" cxnId="{3FDF1FFF-7F74-4F4A-BC46-D5432C905C1D}">
      <dgm:prSet/>
      <dgm:spPr/>
      <dgm:t>
        <a:bodyPr/>
        <a:lstStyle/>
        <a:p>
          <a:endParaRPr lang="en-US"/>
        </a:p>
      </dgm:t>
    </dgm:pt>
    <dgm:pt modelId="{031BC5D2-A6AF-413F-AF0A-3F298375AE89}" type="sibTrans" cxnId="{3FDF1FFF-7F74-4F4A-BC46-D5432C905C1D}">
      <dgm:prSet/>
      <dgm:spPr/>
      <dgm:t>
        <a:bodyPr/>
        <a:lstStyle/>
        <a:p>
          <a:endParaRPr lang="en-US"/>
        </a:p>
      </dgm:t>
    </dgm:pt>
    <dgm:pt modelId="{1A00E2F1-62C4-4B18-92D2-A51619A2A2BD}">
      <dgm:prSet phldrT="[טקסט]"/>
      <dgm:spPr>
        <a:solidFill>
          <a:schemeClr val="tx2">
            <a:lumMod val="50000"/>
            <a:alpha val="66000"/>
          </a:schemeClr>
        </a:solidFill>
      </dgm:spPr>
      <dgm:t>
        <a:bodyPr/>
        <a:lstStyle/>
        <a:p>
          <a:r>
            <a:rPr lang="en-GB" dirty="0"/>
            <a:t>Becomes a beneficial owner </a:t>
          </a:r>
          <a:endParaRPr lang="en-US" dirty="0"/>
        </a:p>
      </dgm:t>
    </dgm:pt>
    <dgm:pt modelId="{66C7C3E9-27D5-40B1-B8B1-4B51CCE2101D}" type="parTrans" cxnId="{857D9649-62B2-410A-826D-3B96947791A0}">
      <dgm:prSet/>
      <dgm:spPr/>
      <dgm:t>
        <a:bodyPr/>
        <a:lstStyle/>
        <a:p>
          <a:endParaRPr lang="en-US"/>
        </a:p>
      </dgm:t>
    </dgm:pt>
    <dgm:pt modelId="{69B10C38-B80C-47CC-AE5D-4B34BD9776C8}" type="sibTrans" cxnId="{857D9649-62B2-410A-826D-3B96947791A0}">
      <dgm:prSet/>
      <dgm:spPr/>
      <dgm:t>
        <a:bodyPr/>
        <a:lstStyle/>
        <a:p>
          <a:endParaRPr lang="en-US"/>
        </a:p>
      </dgm:t>
    </dgm:pt>
    <dgm:pt modelId="{BEFCB3B4-B1FC-4FE8-963E-0C831A23C06E}" type="pres">
      <dgm:prSet presAssocID="{DA05DC32-09AD-4CEE-8BA4-D9D793160B5D}" presName="Name0" presStyleCnt="0">
        <dgm:presLayoutVars>
          <dgm:dir/>
          <dgm:resizeHandles val="exact"/>
        </dgm:presLayoutVars>
      </dgm:prSet>
      <dgm:spPr/>
    </dgm:pt>
    <dgm:pt modelId="{E694E00C-0EA7-41EE-96A5-956411744834}" type="pres">
      <dgm:prSet presAssocID="{28E30F4C-0539-4A6E-9C10-E1EFDC7F76A9}" presName="node" presStyleLbl="node1" presStyleIdx="0" presStyleCnt="3">
        <dgm:presLayoutVars>
          <dgm:bulletEnabled val="1"/>
        </dgm:presLayoutVars>
      </dgm:prSet>
      <dgm:spPr/>
    </dgm:pt>
    <dgm:pt modelId="{7B4E894F-05C0-4041-87A9-B8C81D64BD52}" type="pres">
      <dgm:prSet presAssocID="{B2CB7A3B-7D3F-4295-BB25-6CB8EE18B9CB}" presName="sibTrans" presStyleLbl="sibTrans2D1" presStyleIdx="0" presStyleCnt="2"/>
      <dgm:spPr/>
    </dgm:pt>
    <dgm:pt modelId="{1BF6B29C-79C5-4004-AB40-357033E8BBC9}" type="pres">
      <dgm:prSet presAssocID="{B2CB7A3B-7D3F-4295-BB25-6CB8EE18B9CB}" presName="connectorText" presStyleLbl="sibTrans2D1" presStyleIdx="0" presStyleCnt="2"/>
      <dgm:spPr/>
    </dgm:pt>
    <dgm:pt modelId="{3D818860-5957-4B60-BB6B-B32CA868CAA7}" type="pres">
      <dgm:prSet presAssocID="{564AAA72-6B8B-4E9F-ACBB-6E81A9EE32B5}" presName="node" presStyleLbl="node1" presStyleIdx="1" presStyleCnt="3">
        <dgm:presLayoutVars>
          <dgm:bulletEnabled val="1"/>
        </dgm:presLayoutVars>
      </dgm:prSet>
      <dgm:spPr/>
    </dgm:pt>
    <dgm:pt modelId="{8A058910-7513-4ED3-8C9A-EA1A80DDB573}" type="pres">
      <dgm:prSet presAssocID="{031BC5D2-A6AF-413F-AF0A-3F298375AE89}" presName="sibTrans" presStyleLbl="sibTrans2D1" presStyleIdx="1" presStyleCnt="2"/>
      <dgm:spPr/>
    </dgm:pt>
    <dgm:pt modelId="{9822E102-592D-4A93-9073-18F084EFF4B9}" type="pres">
      <dgm:prSet presAssocID="{031BC5D2-A6AF-413F-AF0A-3F298375AE89}" presName="connectorText" presStyleLbl="sibTrans2D1" presStyleIdx="1" presStyleCnt="2"/>
      <dgm:spPr/>
    </dgm:pt>
    <dgm:pt modelId="{86011B96-E0BE-4E1E-B00F-D83B468A6E26}" type="pres">
      <dgm:prSet presAssocID="{1A00E2F1-62C4-4B18-92D2-A51619A2A2BD}" presName="node" presStyleLbl="node1" presStyleIdx="2" presStyleCnt="3">
        <dgm:presLayoutVars>
          <dgm:bulletEnabled val="1"/>
        </dgm:presLayoutVars>
      </dgm:prSet>
      <dgm:spPr/>
    </dgm:pt>
  </dgm:ptLst>
  <dgm:cxnLst>
    <dgm:cxn modelId="{9C6EDE15-254C-4EED-9536-9FB877372C82}" type="presOf" srcId="{031BC5D2-A6AF-413F-AF0A-3F298375AE89}" destId="{9822E102-592D-4A93-9073-18F084EFF4B9}" srcOrd="1" destOrd="0" presId="urn:microsoft.com/office/officeart/2005/8/layout/process1"/>
    <dgm:cxn modelId="{0267E51E-6ED5-4AA1-AB97-7E546C4C9F62}" srcId="{DA05DC32-09AD-4CEE-8BA4-D9D793160B5D}" destId="{28E30F4C-0539-4A6E-9C10-E1EFDC7F76A9}" srcOrd="0" destOrd="0" parTransId="{E011677B-6DEF-4413-A33F-931AC013AAC3}" sibTransId="{B2CB7A3B-7D3F-4295-BB25-6CB8EE18B9CB}"/>
    <dgm:cxn modelId="{857D9649-62B2-410A-826D-3B96947791A0}" srcId="{DA05DC32-09AD-4CEE-8BA4-D9D793160B5D}" destId="{1A00E2F1-62C4-4B18-92D2-A51619A2A2BD}" srcOrd="2" destOrd="0" parTransId="{66C7C3E9-27D5-40B1-B8B1-4B51CCE2101D}" sibTransId="{69B10C38-B80C-47CC-AE5D-4B34BD9776C8}"/>
    <dgm:cxn modelId="{1C8A0D4C-BAD4-4D0B-92DC-2638A26936B8}" type="presOf" srcId="{031BC5D2-A6AF-413F-AF0A-3F298375AE89}" destId="{8A058910-7513-4ED3-8C9A-EA1A80DDB573}" srcOrd="0" destOrd="0" presId="urn:microsoft.com/office/officeart/2005/8/layout/process1"/>
    <dgm:cxn modelId="{2EBE2278-64AB-46EC-BC7A-B11EB1B1FB76}" type="presOf" srcId="{B2CB7A3B-7D3F-4295-BB25-6CB8EE18B9CB}" destId="{1BF6B29C-79C5-4004-AB40-357033E8BBC9}" srcOrd="1" destOrd="0" presId="urn:microsoft.com/office/officeart/2005/8/layout/process1"/>
    <dgm:cxn modelId="{059ACC80-D22E-4AE2-BF21-1D05B7CF0A43}" type="presOf" srcId="{DA05DC32-09AD-4CEE-8BA4-D9D793160B5D}" destId="{BEFCB3B4-B1FC-4FE8-963E-0C831A23C06E}" srcOrd="0" destOrd="0" presId="urn:microsoft.com/office/officeart/2005/8/layout/process1"/>
    <dgm:cxn modelId="{10E17E9B-6E00-4B16-A7C5-7CE5C9223D3F}" type="presOf" srcId="{1A00E2F1-62C4-4B18-92D2-A51619A2A2BD}" destId="{86011B96-E0BE-4E1E-B00F-D83B468A6E26}" srcOrd="0" destOrd="0" presId="urn:microsoft.com/office/officeart/2005/8/layout/process1"/>
    <dgm:cxn modelId="{B88569B0-4688-4282-9C80-BBB6183008F9}" type="presOf" srcId="{28E30F4C-0539-4A6E-9C10-E1EFDC7F76A9}" destId="{E694E00C-0EA7-41EE-96A5-956411744834}" srcOrd="0" destOrd="0" presId="urn:microsoft.com/office/officeart/2005/8/layout/process1"/>
    <dgm:cxn modelId="{E0A85CBA-12B0-4BEF-8AD9-712B483B3C02}" type="presOf" srcId="{B2CB7A3B-7D3F-4295-BB25-6CB8EE18B9CB}" destId="{7B4E894F-05C0-4041-87A9-B8C81D64BD52}" srcOrd="0" destOrd="0" presId="urn:microsoft.com/office/officeart/2005/8/layout/process1"/>
    <dgm:cxn modelId="{AE4BADBE-A770-4B4B-A985-21F324E1E1E0}" type="presOf" srcId="{564AAA72-6B8B-4E9F-ACBB-6E81A9EE32B5}" destId="{3D818860-5957-4B60-BB6B-B32CA868CAA7}" srcOrd="0" destOrd="0" presId="urn:microsoft.com/office/officeart/2005/8/layout/process1"/>
    <dgm:cxn modelId="{3FDF1FFF-7F74-4F4A-BC46-D5432C905C1D}" srcId="{DA05DC32-09AD-4CEE-8BA4-D9D793160B5D}" destId="{564AAA72-6B8B-4E9F-ACBB-6E81A9EE32B5}" srcOrd="1" destOrd="0" parTransId="{B47DF9F5-0CCE-445B-ABC1-AF59C9871F86}" sibTransId="{031BC5D2-A6AF-413F-AF0A-3F298375AE89}"/>
    <dgm:cxn modelId="{48C7630B-0E63-4E44-8A92-0FF11A1F7ED8}" type="presParOf" srcId="{BEFCB3B4-B1FC-4FE8-963E-0C831A23C06E}" destId="{E694E00C-0EA7-41EE-96A5-956411744834}" srcOrd="0" destOrd="0" presId="urn:microsoft.com/office/officeart/2005/8/layout/process1"/>
    <dgm:cxn modelId="{CC8999D1-F345-435F-B847-397D48C377C9}" type="presParOf" srcId="{BEFCB3B4-B1FC-4FE8-963E-0C831A23C06E}" destId="{7B4E894F-05C0-4041-87A9-B8C81D64BD52}" srcOrd="1" destOrd="0" presId="urn:microsoft.com/office/officeart/2005/8/layout/process1"/>
    <dgm:cxn modelId="{22A760C9-8A6B-4833-AEAE-F3201C4CF3F6}" type="presParOf" srcId="{7B4E894F-05C0-4041-87A9-B8C81D64BD52}" destId="{1BF6B29C-79C5-4004-AB40-357033E8BBC9}" srcOrd="0" destOrd="0" presId="urn:microsoft.com/office/officeart/2005/8/layout/process1"/>
    <dgm:cxn modelId="{D4796603-C7AD-4CCF-BE10-701A67A698F3}" type="presParOf" srcId="{BEFCB3B4-B1FC-4FE8-963E-0C831A23C06E}" destId="{3D818860-5957-4B60-BB6B-B32CA868CAA7}" srcOrd="2" destOrd="0" presId="urn:microsoft.com/office/officeart/2005/8/layout/process1"/>
    <dgm:cxn modelId="{FF74BAF4-98B7-4B4A-9572-61AC8C83F5EB}" type="presParOf" srcId="{BEFCB3B4-B1FC-4FE8-963E-0C831A23C06E}" destId="{8A058910-7513-4ED3-8C9A-EA1A80DDB573}" srcOrd="3" destOrd="0" presId="urn:microsoft.com/office/officeart/2005/8/layout/process1"/>
    <dgm:cxn modelId="{ADD3FF0C-FC15-4146-AD76-9D44C95E09EC}" type="presParOf" srcId="{8A058910-7513-4ED3-8C9A-EA1A80DDB573}" destId="{9822E102-592D-4A93-9073-18F084EFF4B9}" srcOrd="0" destOrd="0" presId="urn:microsoft.com/office/officeart/2005/8/layout/process1"/>
    <dgm:cxn modelId="{F3285776-CEE9-41DC-A8E8-B4F2E3627298}" type="presParOf" srcId="{BEFCB3B4-B1FC-4FE8-963E-0C831A23C06E}" destId="{86011B96-E0BE-4E1E-B00F-D83B468A6E2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05DC32-09AD-4CEE-8BA4-D9D793160B5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8E30F4C-0539-4A6E-9C10-E1EFDC7F76A9}">
      <dgm:prSet phldrT="[טקסט]"/>
      <dgm:spPr>
        <a:solidFill>
          <a:schemeClr val="tx2">
            <a:lumMod val="40000"/>
            <a:lumOff val="60000"/>
            <a:alpha val="66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Detecting Outliers using outliers’ matrix</a:t>
          </a:r>
        </a:p>
      </dgm:t>
    </dgm:pt>
    <dgm:pt modelId="{E011677B-6DEF-4413-A33F-931AC013AAC3}" type="parTrans" cxnId="{0267E51E-6ED5-4AA1-AB97-7E546C4C9F62}">
      <dgm:prSet/>
      <dgm:spPr/>
      <dgm:t>
        <a:bodyPr/>
        <a:lstStyle/>
        <a:p>
          <a:endParaRPr lang="en-US"/>
        </a:p>
      </dgm:t>
    </dgm:pt>
    <dgm:pt modelId="{B2CB7A3B-7D3F-4295-BB25-6CB8EE18B9CB}" type="sibTrans" cxnId="{0267E51E-6ED5-4AA1-AB97-7E546C4C9F62}">
      <dgm:prSet/>
      <dgm:spPr/>
      <dgm:t>
        <a:bodyPr/>
        <a:lstStyle/>
        <a:p>
          <a:endParaRPr lang="en-US"/>
        </a:p>
      </dgm:t>
    </dgm:pt>
    <dgm:pt modelId="{564AAA72-6B8B-4E9F-ACBB-6E81A9EE32B5}">
      <dgm:prSet phldrT="[טקסט]"/>
      <dgm:spPr>
        <a:solidFill>
          <a:schemeClr val="tx2">
            <a:alpha val="66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  <a:effectLst/>
              <a:latin typeface="SourceSansPro"/>
            </a:rPr>
            <a:t>Checking the distribution with(blue) / without outliers(red)</a:t>
          </a:r>
          <a:endParaRPr lang="en-US" dirty="0">
            <a:solidFill>
              <a:schemeClr val="bg1"/>
            </a:solidFill>
          </a:endParaRPr>
        </a:p>
      </dgm:t>
    </dgm:pt>
    <dgm:pt modelId="{B47DF9F5-0CCE-445B-ABC1-AF59C9871F86}" type="parTrans" cxnId="{3FDF1FFF-7F74-4F4A-BC46-D5432C905C1D}">
      <dgm:prSet/>
      <dgm:spPr/>
      <dgm:t>
        <a:bodyPr/>
        <a:lstStyle/>
        <a:p>
          <a:endParaRPr lang="en-US"/>
        </a:p>
      </dgm:t>
    </dgm:pt>
    <dgm:pt modelId="{031BC5D2-A6AF-413F-AF0A-3F298375AE89}" type="sibTrans" cxnId="{3FDF1FFF-7F74-4F4A-BC46-D5432C905C1D}">
      <dgm:prSet/>
      <dgm:spPr/>
      <dgm:t>
        <a:bodyPr/>
        <a:lstStyle/>
        <a:p>
          <a:endParaRPr lang="en-US"/>
        </a:p>
      </dgm:t>
    </dgm:pt>
    <dgm:pt modelId="{1A00E2F1-62C4-4B18-92D2-A51619A2A2BD}">
      <dgm:prSet phldrT="[טקסט]"/>
      <dgm:spPr>
        <a:solidFill>
          <a:schemeClr val="tx2">
            <a:lumMod val="50000"/>
            <a:alpha val="66000"/>
          </a:schemeClr>
        </a:solidFill>
      </dgm:spPr>
      <dgm:t>
        <a:bodyPr/>
        <a:lstStyle/>
        <a:p>
          <a:r>
            <a:rPr lang="en-US" dirty="0"/>
            <a:t>Correlation matrix - Y + X(with outliers) &amp; X(without outliers)</a:t>
          </a:r>
        </a:p>
      </dgm:t>
    </dgm:pt>
    <dgm:pt modelId="{66C7C3E9-27D5-40B1-B8B1-4B51CCE2101D}" type="parTrans" cxnId="{857D9649-62B2-410A-826D-3B96947791A0}">
      <dgm:prSet/>
      <dgm:spPr/>
      <dgm:t>
        <a:bodyPr/>
        <a:lstStyle/>
        <a:p>
          <a:endParaRPr lang="en-US"/>
        </a:p>
      </dgm:t>
    </dgm:pt>
    <dgm:pt modelId="{69B10C38-B80C-47CC-AE5D-4B34BD9776C8}" type="sibTrans" cxnId="{857D9649-62B2-410A-826D-3B96947791A0}">
      <dgm:prSet/>
      <dgm:spPr/>
      <dgm:t>
        <a:bodyPr/>
        <a:lstStyle/>
        <a:p>
          <a:endParaRPr lang="en-US"/>
        </a:p>
      </dgm:t>
    </dgm:pt>
    <dgm:pt modelId="{BEFCB3B4-B1FC-4FE8-963E-0C831A23C06E}" type="pres">
      <dgm:prSet presAssocID="{DA05DC32-09AD-4CEE-8BA4-D9D793160B5D}" presName="Name0" presStyleCnt="0">
        <dgm:presLayoutVars>
          <dgm:dir/>
          <dgm:resizeHandles val="exact"/>
        </dgm:presLayoutVars>
      </dgm:prSet>
      <dgm:spPr/>
    </dgm:pt>
    <dgm:pt modelId="{E694E00C-0EA7-41EE-96A5-956411744834}" type="pres">
      <dgm:prSet presAssocID="{28E30F4C-0539-4A6E-9C10-E1EFDC7F76A9}" presName="node" presStyleLbl="node1" presStyleIdx="0" presStyleCnt="3">
        <dgm:presLayoutVars>
          <dgm:bulletEnabled val="1"/>
        </dgm:presLayoutVars>
      </dgm:prSet>
      <dgm:spPr/>
    </dgm:pt>
    <dgm:pt modelId="{7B4E894F-05C0-4041-87A9-B8C81D64BD52}" type="pres">
      <dgm:prSet presAssocID="{B2CB7A3B-7D3F-4295-BB25-6CB8EE18B9CB}" presName="sibTrans" presStyleLbl="sibTrans2D1" presStyleIdx="0" presStyleCnt="2"/>
      <dgm:spPr/>
    </dgm:pt>
    <dgm:pt modelId="{1BF6B29C-79C5-4004-AB40-357033E8BBC9}" type="pres">
      <dgm:prSet presAssocID="{B2CB7A3B-7D3F-4295-BB25-6CB8EE18B9CB}" presName="connectorText" presStyleLbl="sibTrans2D1" presStyleIdx="0" presStyleCnt="2"/>
      <dgm:spPr/>
    </dgm:pt>
    <dgm:pt modelId="{3D818860-5957-4B60-BB6B-B32CA868CAA7}" type="pres">
      <dgm:prSet presAssocID="{564AAA72-6B8B-4E9F-ACBB-6E81A9EE32B5}" presName="node" presStyleLbl="node1" presStyleIdx="1" presStyleCnt="3">
        <dgm:presLayoutVars>
          <dgm:bulletEnabled val="1"/>
        </dgm:presLayoutVars>
      </dgm:prSet>
      <dgm:spPr/>
    </dgm:pt>
    <dgm:pt modelId="{8A058910-7513-4ED3-8C9A-EA1A80DDB573}" type="pres">
      <dgm:prSet presAssocID="{031BC5D2-A6AF-413F-AF0A-3F298375AE89}" presName="sibTrans" presStyleLbl="sibTrans2D1" presStyleIdx="1" presStyleCnt="2"/>
      <dgm:spPr/>
    </dgm:pt>
    <dgm:pt modelId="{9822E102-592D-4A93-9073-18F084EFF4B9}" type="pres">
      <dgm:prSet presAssocID="{031BC5D2-A6AF-413F-AF0A-3F298375AE89}" presName="connectorText" presStyleLbl="sibTrans2D1" presStyleIdx="1" presStyleCnt="2"/>
      <dgm:spPr/>
    </dgm:pt>
    <dgm:pt modelId="{86011B96-E0BE-4E1E-B00F-D83B468A6E26}" type="pres">
      <dgm:prSet presAssocID="{1A00E2F1-62C4-4B18-92D2-A51619A2A2BD}" presName="node" presStyleLbl="node1" presStyleIdx="2" presStyleCnt="3">
        <dgm:presLayoutVars>
          <dgm:bulletEnabled val="1"/>
        </dgm:presLayoutVars>
      </dgm:prSet>
      <dgm:spPr/>
    </dgm:pt>
  </dgm:ptLst>
  <dgm:cxnLst>
    <dgm:cxn modelId="{9C6EDE15-254C-4EED-9536-9FB877372C82}" type="presOf" srcId="{031BC5D2-A6AF-413F-AF0A-3F298375AE89}" destId="{9822E102-592D-4A93-9073-18F084EFF4B9}" srcOrd="1" destOrd="0" presId="urn:microsoft.com/office/officeart/2005/8/layout/process1"/>
    <dgm:cxn modelId="{0267E51E-6ED5-4AA1-AB97-7E546C4C9F62}" srcId="{DA05DC32-09AD-4CEE-8BA4-D9D793160B5D}" destId="{28E30F4C-0539-4A6E-9C10-E1EFDC7F76A9}" srcOrd="0" destOrd="0" parTransId="{E011677B-6DEF-4413-A33F-931AC013AAC3}" sibTransId="{B2CB7A3B-7D3F-4295-BB25-6CB8EE18B9CB}"/>
    <dgm:cxn modelId="{857D9649-62B2-410A-826D-3B96947791A0}" srcId="{DA05DC32-09AD-4CEE-8BA4-D9D793160B5D}" destId="{1A00E2F1-62C4-4B18-92D2-A51619A2A2BD}" srcOrd="2" destOrd="0" parTransId="{66C7C3E9-27D5-40B1-B8B1-4B51CCE2101D}" sibTransId="{69B10C38-B80C-47CC-AE5D-4B34BD9776C8}"/>
    <dgm:cxn modelId="{1C8A0D4C-BAD4-4D0B-92DC-2638A26936B8}" type="presOf" srcId="{031BC5D2-A6AF-413F-AF0A-3F298375AE89}" destId="{8A058910-7513-4ED3-8C9A-EA1A80DDB573}" srcOrd="0" destOrd="0" presId="urn:microsoft.com/office/officeart/2005/8/layout/process1"/>
    <dgm:cxn modelId="{2EBE2278-64AB-46EC-BC7A-B11EB1B1FB76}" type="presOf" srcId="{B2CB7A3B-7D3F-4295-BB25-6CB8EE18B9CB}" destId="{1BF6B29C-79C5-4004-AB40-357033E8BBC9}" srcOrd="1" destOrd="0" presId="urn:microsoft.com/office/officeart/2005/8/layout/process1"/>
    <dgm:cxn modelId="{059ACC80-D22E-4AE2-BF21-1D05B7CF0A43}" type="presOf" srcId="{DA05DC32-09AD-4CEE-8BA4-D9D793160B5D}" destId="{BEFCB3B4-B1FC-4FE8-963E-0C831A23C06E}" srcOrd="0" destOrd="0" presId="urn:microsoft.com/office/officeart/2005/8/layout/process1"/>
    <dgm:cxn modelId="{10E17E9B-6E00-4B16-A7C5-7CE5C9223D3F}" type="presOf" srcId="{1A00E2F1-62C4-4B18-92D2-A51619A2A2BD}" destId="{86011B96-E0BE-4E1E-B00F-D83B468A6E26}" srcOrd="0" destOrd="0" presId="urn:microsoft.com/office/officeart/2005/8/layout/process1"/>
    <dgm:cxn modelId="{B88569B0-4688-4282-9C80-BBB6183008F9}" type="presOf" srcId="{28E30F4C-0539-4A6E-9C10-E1EFDC7F76A9}" destId="{E694E00C-0EA7-41EE-96A5-956411744834}" srcOrd="0" destOrd="0" presId="urn:microsoft.com/office/officeart/2005/8/layout/process1"/>
    <dgm:cxn modelId="{E0A85CBA-12B0-4BEF-8AD9-712B483B3C02}" type="presOf" srcId="{B2CB7A3B-7D3F-4295-BB25-6CB8EE18B9CB}" destId="{7B4E894F-05C0-4041-87A9-B8C81D64BD52}" srcOrd="0" destOrd="0" presId="urn:microsoft.com/office/officeart/2005/8/layout/process1"/>
    <dgm:cxn modelId="{AE4BADBE-A770-4B4B-A985-21F324E1E1E0}" type="presOf" srcId="{564AAA72-6B8B-4E9F-ACBB-6E81A9EE32B5}" destId="{3D818860-5957-4B60-BB6B-B32CA868CAA7}" srcOrd="0" destOrd="0" presId="urn:microsoft.com/office/officeart/2005/8/layout/process1"/>
    <dgm:cxn modelId="{3FDF1FFF-7F74-4F4A-BC46-D5432C905C1D}" srcId="{DA05DC32-09AD-4CEE-8BA4-D9D793160B5D}" destId="{564AAA72-6B8B-4E9F-ACBB-6E81A9EE32B5}" srcOrd="1" destOrd="0" parTransId="{B47DF9F5-0CCE-445B-ABC1-AF59C9871F86}" sibTransId="{031BC5D2-A6AF-413F-AF0A-3F298375AE89}"/>
    <dgm:cxn modelId="{48C7630B-0E63-4E44-8A92-0FF11A1F7ED8}" type="presParOf" srcId="{BEFCB3B4-B1FC-4FE8-963E-0C831A23C06E}" destId="{E694E00C-0EA7-41EE-96A5-956411744834}" srcOrd="0" destOrd="0" presId="urn:microsoft.com/office/officeart/2005/8/layout/process1"/>
    <dgm:cxn modelId="{CC8999D1-F345-435F-B847-397D48C377C9}" type="presParOf" srcId="{BEFCB3B4-B1FC-4FE8-963E-0C831A23C06E}" destId="{7B4E894F-05C0-4041-87A9-B8C81D64BD52}" srcOrd="1" destOrd="0" presId="urn:microsoft.com/office/officeart/2005/8/layout/process1"/>
    <dgm:cxn modelId="{22A760C9-8A6B-4833-AEAE-F3201C4CF3F6}" type="presParOf" srcId="{7B4E894F-05C0-4041-87A9-B8C81D64BD52}" destId="{1BF6B29C-79C5-4004-AB40-357033E8BBC9}" srcOrd="0" destOrd="0" presId="urn:microsoft.com/office/officeart/2005/8/layout/process1"/>
    <dgm:cxn modelId="{D4796603-C7AD-4CCF-BE10-701A67A698F3}" type="presParOf" srcId="{BEFCB3B4-B1FC-4FE8-963E-0C831A23C06E}" destId="{3D818860-5957-4B60-BB6B-B32CA868CAA7}" srcOrd="2" destOrd="0" presId="urn:microsoft.com/office/officeart/2005/8/layout/process1"/>
    <dgm:cxn modelId="{FF74BAF4-98B7-4B4A-9572-61AC8C83F5EB}" type="presParOf" srcId="{BEFCB3B4-B1FC-4FE8-963E-0C831A23C06E}" destId="{8A058910-7513-4ED3-8C9A-EA1A80DDB573}" srcOrd="3" destOrd="0" presId="urn:microsoft.com/office/officeart/2005/8/layout/process1"/>
    <dgm:cxn modelId="{ADD3FF0C-FC15-4146-AD76-9D44C95E09EC}" type="presParOf" srcId="{8A058910-7513-4ED3-8C9A-EA1A80DDB573}" destId="{9822E102-592D-4A93-9073-18F084EFF4B9}" srcOrd="0" destOrd="0" presId="urn:microsoft.com/office/officeart/2005/8/layout/process1"/>
    <dgm:cxn modelId="{F3285776-CEE9-41DC-A8E8-B4F2E3627298}" type="presParOf" srcId="{BEFCB3B4-B1FC-4FE8-963E-0C831A23C06E}" destId="{86011B96-E0BE-4E1E-B00F-D83B468A6E2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05DC32-09AD-4CEE-8BA4-D9D793160B5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E30F4C-0539-4A6E-9C10-E1EFDC7F76A9}">
      <dgm:prSet phldrT="[טקסט]"/>
      <dgm:spPr>
        <a:solidFill>
          <a:schemeClr val="tx2">
            <a:lumMod val="40000"/>
            <a:lumOff val="60000"/>
            <a:alpha val="66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Detecting Outliers using outliers’ matrix</a:t>
          </a:r>
        </a:p>
      </dgm:t>
    </dgm:pt>
    <dgm:pt modelId="{E011677B-6DEF-4413-A33F-931AC013AAC3}" type="parTrans" cxnId="{0267E51E-6ED5-4AA1-AB97-7E546C4C9F62}">
      <dgm:prSet/>
      <dgm:spPr/>
      <dgm:t>
        <a:bodyPr/>
        <a:lstStyle/>
        <a:p>
          <a:endParaRPr lang="en-US"/>
        </a:p>
      </dgm:t>
    </dgm:pt>
    <dgm:pt modelId="{B2CB7A3B-7D3F-4295-BB25-6CB8EE18B9CB}" type="sibTrans" cxnId="{0267E51E-6ED5-4AA1-AB97-7E546C4C9F62}">
      <dgm:prSet/>
      <dgm:spPr/>
      <dgm:t>
        <a:bodyPr/>
        <a:lstStyle/>
        <a:p>
          <a:endParaRPr lang="en-US"/>
        </a:p>
      </dgm:t>
    </dgm:pt>
    <dgm:pt modelId="{564AAA72-6B8B-4E9F-ACBB-6E81A9EE32B5}">
      <dgm:prSet phldrT="[טקסט]"/>
      <dgm:spPr>
        <a:solidFill>
          <a:schemeClr val="tx2">
            <a:alpha val="66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  <a:effectLst/>
              <a:latin typeface="SourceSansPro"/>
            </a:rPr>
            <a:t>Checking the distribution with(blue) / without outliers(red)</a:t>
          </a:r>
          <a:endParaRPr lang="en-US" dirty="0">
            <a:solidFill>
              <a:schemeClr val="bg1"/>
            </a:solidFill>
          </a:endParaRPr>
        </a:p>
      </dgm:t>
    </dgm:pt>
    <dgm:pt modelId="{B47DF9F5-0CCE-445B-ABC1-AF59C9871F86}" type="parTrans" cxnId="{3FDF1FFF-7F74-4F4A-BC46-D5432C905C1D}">
      <dgm:prSet/>
      <dgm:spPr/>
      <dgm:t>
        <a:bodyPr/>
        <a:lstStyle/>
        <a:p>
          <a:endParaRPr lang="en-US"/>
        </a:p>
      </dgm:t>
    </dgm:pt>
    <dgm:pt modelId="{031BC5D2-A6AF-413F-AF0A-3F298375AE89}" type="sibTrans" cxnId="{3FDF1FFF-7F74-4F4A-BC46-D5432C905C1D}">
      <dgm:prSet/>
      <dgm:spPr/>
      <dgm:t>
        <a:bodyPr/>
        <a:lstStyle/>
        <a:p>
          <a:endParaRPr lang="en-US"/>
        </a:p>
      </dgm:t>
    </dgm:pt>
    <dgm:pt modelId="{1A00E2F1-62C4-4B18-92D2-A51619A2A2BD}">
      <dgm:prSet phldrT="[טקסט]"/>
      <dgm:spPr>
        <a:solidFill>
          <a:schemeClr val="tx2">
            <a:lumMod val="50000"/>
            <a:alpha val="66000"/>
          </a:schemeClr>
        </a:solidFill>
      </dgm:spPr>
      <dgm:t>
        <a:bodyPr/>
        <a:lstStyle/>
        <a:p>
          <a:r>
            <a:rPr lang="en-US" dirty="0"/>
            <a:t>Correlation matrix - Y + X(with outliers) &amp; X(without outliers)</a:t>
          </a:r>
        </a:p>
      </dgm:t>
    </dgm:pt>
    <dgm:pt modelId="{66C7C3E9-27D5-40B1-B8B1-4B51CCE2101D}" type="parTrans" cxnId="{857D9649-62B2-410A-826D-3B96947791A0}">
      <dgm:prSet/>
      <dgm:spPr/>
      <dgm:t>
        <a:bodyPr/>
        <a:lstStyle/>
        <a:p>
          <a:endParaRPr lang="en-US"/>
        </a:p>
      </dgm:t>
    </dgm:pt>
    <dgm:pt modelId="{69B10C38-B80C-47CC-AE5D-4B34BD9776C8}" type="sibTrans" cxnId="{857D9649-62B2-410A-826D-3B96947791A0}">
      <dgm:prSet/>
      <dgm:spPr/>
      <dgm:t>
        <a:bodyPr/>
        <a:lstStyle/>
        <a:p>
          <a:endParaRPr lang="en-US"/>
        </a:p>
      </dgm:t>
    </dgm:pt>
    <dgm:pt modelId="{BEFCB3B4-B1FC-4FE8-963E-0C831A23C06E}" type="pres">
      <dgm:prSet presAssocID="{DA05DC32-09AD-4CEE-8BA4-D9D793160B5D}" presName="Name0" presStyleCnt="0">
        <dgm:presLayoutVars>
          <dgm:dir/>
          <dgm:resizeHandles val="exact"/>
        </dgm:presLayoutVars>
      </dgm:prSet>
      <dgm:spPr/>
    </dgm:pt>
    <dgm:pt modelId="{E694E00C-0EA7-41EE-96A5-956411744834}" type="pres">
      <dgm:prSet presAssocID="{28E30F4C-0539-4A6E-9C10-E1EFDC7F76A9}" presName="node" presStyleLbl="node1" presStyleIdx="0" presStyleCnt="3">
        <dgm:presLayoutVars>
          <dgm:bulletEnabled val="1"/>
        </dgm:presLayoutVars>
      </dgm:prSet>
      <dgm:spPr/>
    </dgm:pt>
    <dgm:pt modelId="{7B4E894F-05C0-4041-87A9-B8C81D64BD52}" type="pres">
      <dgm:prSet presAssocID="{B2CB7A3B-7D3F-4295-BB25-6CB8EE18B9CB}" presName="sibTrans" presStyleLbl="sibTrans2D1" presStyleIdx="0" presStyleCnt="2"/>
      <dgm:spPr/>
    </dgm:pt>
    <dgm:pt modelId="{1BF6B29C-79C5-4004-AB40-357033E8BBC9}" type="pres">
      <dgm:prSet presAssocID="{B2CB7A3B-7D3F-4295-BB25-6CB8EE18B9CB}" presName="connectorText" presStyleLbl="sibTrans2D1" presStyleIdx="0" presStyleCnt="2"/>
      <dgm:spPr/>
    </dgm:pt>
    <dgm:pt modelId="{3D818860-5957-4B60-BB6B-B32CA868CAA7}" type="pres">
      <dgm:prSet presAssocID="{564AAA72-6B8B-4E9F-ACBB-6E81A9EE32B5}" presName="node" presStyleLbl="node1" presStyleIdx="1" presStyleCnt="3">
        <dgm:presLayoutVars>
          <dgm:bulletEnabled val="1"/>
        </dgm:presLayoutVars>
      </dgm:prSet>
      <dgm:spPr/>
    </dgm:pt>
    <dgm:pt modelId="{8A058910-7513-4ED3-8C9A-EA1A80DDB573}" type="pres">
      <dgm:prSet presAssocID="{031BC5D2-A6AF-413F-AF0A-3F298375AE89}" presName="sibTrans" presStyleLbl="sibTrans2D1" presStyleIdx="1" presStyleCnt="2"/>
      <dgm:spPr/>
    </dgm:pt>
    <dgm:pt modelId="{9822E102-592D-4A93-9073-18F084EFF4B9}" type="pres">
      <dgm:prSet presAssocID="{031BC5D2-A6AF-413F-AF0A-3F298375AE89}" presName="connectorText" presStyleLbl="sibTrans2D1" presStyleIdx="1" presStyleCnt="2"/>
      <dgm:spPr/>
    </dgm:pt>
    <dgm:pt modelId="{86011B96-E0BE-4E1E-B00F-D83B468A6E26}" type="pres">
      <dgm:prSet presAssocID="{1A00E2F1-62C4-4B18-92D2-A51619A2A2BD}" presName="node" presStyleLbl="node1" presStyleIdx="2" presStyleCnt="3">
        <dgm:presLayoutVars>
          <dgm:bulletEnabled val="1"/>
        </dgm:presLayoutVars>
      </dgm:prSet>
      <dgm:spPr/>
    </dgm:pt>
  </dgm:ptLst>
  <dgm:cxnLst>
    <dgm:cxn modelId="{9C6EDE15-254C-4EED-9536-9FB877372C82}" type="presOf" srcId="{031BC5D2-A6AF-413F-AF0A-3F298375AE89}" destId="{9822E102-592D-4A93-9073-18F084EFF4B9}" srcOrd="1" destOrd="0" presId="urn:microsoft.com/office/officeart/2005/8/layout/process1"/>
    <dgm:cxn modelId="{0267E51E-6ED5-4AA1-AB97-7E546C4C9F62}" srcId="{DA05DC32-09AD-4CEE-8BA4-D9D793160B5D}" destId="{28E30F4C-0539-4A6E-9C10-E1EFDC7F76A9}" srcOrd="0" destOrd="0" parTransId="{E011677B-6DEF-4413-A33F-931AC013AAC3}" sibTransId="{B2CB7A3B-7D3F-4295-BB25-6CB8EE18B9CB}"/>
    <dgm:cxn modelId="{857D9649-62B2-410A-826D-3B96947791A0}" srcId="{DA05DC32-09AD-4CEE-8BA4-D9D793160B5D}" destId="{1A00E2F1-62C4-4B18-92D2-A51619A2A2BD}" srcOrd="2" destOrd="0" parTransId="{66C7C3E9-27D5-40B1-B8B1-4B51CCE2101D}" sibTransId="{69B10C38-B80C-47CC-AE5D-4B34BD9776C8}"/>
    <dgm:cxn modelId="{1C8A0D4C-BAD4-4D0B-92DC-2638A26936B8}" type="presOf" srcId="{031BC5D2-A6AF-413F-AF0A-3F298375AE89}" destId="{8A058910-7513-4ED3-8C9A-EA1A80DDB573}" srcOrd="0" destOrd="0" presId="urn:microsoft.com/office/officeart/2005/8/layout/process1"/>
    <dgm:cxn modelId="{2EBE2278-64AB-46EC-BC7A-B11EB1B1FB76}" type="presOf" srcId="{B2CB7A3B-7D3F-4295-BB25-6CB8EE18B9CB}" destId="{1BF6B29C-79C5-4004-AB40-357033E8BBC9}" srcOrd="1" destOrd="0" presId="urn:microsoft.com/office/officeart/2005/8/layout/process1"/>
    <dgm:cxn modelId="{059ACC80-D22E-4AE2-BF21-1D05B7CF0A43}" type="presOf" srcId="{DA05DC32-09AD-4CEE-8BA4-D9D793160B5D}" destId="{BEFCB3B4-B1FC-4FE8-963E-0C831A23C06E}" srcOrd="0" destOrd="0" presId="urn:microsoft.com/office/officeart/2005/8/layout/process1"/>
    <dgm:cxn modelId="{10E17E9B-6E00-4B16-A7C5-7CE5C9223D3F}" type="presOf" srcId="{1A00E2F1-62C4-4B18-92D2-A51619A2A2BD}" destId="{86011B96-E0BE-4E1E-B00F-D83B468A6E26}" srcOrd="0" destOrd="0" presId="urn:microsoft.com/office/officeart/2005/8/layout/process1"/>
    <dgm:cxn modelId="{B88569B0-4688-4282-9C80-BBB6183008F9}" type="presOf" srcId="{28E30F4C-0539-4A6E-9C10-E1EFDC7F76A9}" destId="{E694E00C-0EA7-41EE-96A5-956411744834}" srcOrd="0" destOrd="0" presId="urn:microsoft.com/office/officeart/2005/8/layout/process1"/>
    <dgm:cxn modelId="{E0A85CBA-12B0-4BEF-8AD9-712B483B3C02}" type="presOf" srcId="{B2CB7A3B-7D3F-4295-BB25-6CB8EE18B9CB}" destId="{7B4E894F-05C0-4041-87A9-B8C81D64BD52}" srcOrd="0" destOrd="0" presId="urn:microsoft.com/office/officeart/2005/8/layout/process1"/>
    <dgm:cxn modelId="{AE4BADBE-A770-4B4B-A985-21F324E1E1E0}" type="presOf" srcId="{564AAA72-6B8B-4E9F-ACBB-6E81A9EE32B5}" destId="{3D818860-5957-4B60-BB6B-B32CA868CAA7}" srcOrd="0" destOrd="0" presId="urn:microsoft.com/office/officeart/2005/8/layout/process1"/>
    <dgm:cxn modelId="{3FDF1FFF-7F74-4F4A-BC46-D5432C905C1D}" srcId="{DA05DC32-09AD-4CEE-8BA4-D9D793160B5D}" destId="{564AAA72-6B8B-4E9F-ACBB-6E81A9EE32B5}" srcOrd="1" destOrd="0" parTransId="{B47DF9F5-0CCE-445B-ABC1-AF59C9871F86}" sibTransId="{031BC5D2-A6AF-413F-AF0A-3F298375AE89}"/>
    <dgm:cxn modelId="{48C7630B-0E63-4E44-8A92-0FF11A1F7ED8}" type="presParOf" srcId="{BEFCB3B4-B1FC-4FE8-963E-0C831A23C06E}" destId="{E694E00C-0EA7-41EE-96A5-956411744834}" srcOrd="0" destOrd="0" presId="urn:microsoft.com/office/officeart/2005/8/layout/process1"/>
    <dgm:cxn modelId="{CC8999D1-F345-435F-B847-397D48C377C9}" type="presParOf" srcId="{BEFCB3B4-B1FC-4FE8-963E-0C831A23C06E}" destId="{7B4E894F-05C0-4041-87A9-B8C81D64BD52}" srcOrd="1" destOrd="0" presId="urn:microsoft.com/office/officeart/2005/8/layout/process1"/>
    <dgm:cxn modelId="{22A760C9-8A6B-4833-AEAE-F3201C4CF3F6}" type="presParOf" srcId="{7B4E894F-05C0-4041-87A9-B8C81D64BD52}" destId="{1BF6B29C-79C5-4004-AB40-357033E8BBC9}" srcOrd="0" destOrd="0" presId="urn:microsoft.com/office/officeart/2005/8/layout/process1"/>
    <dgm:cxn modelId="{D4796603-C7AD-4CCF-BE10-701A67A698F3}" type="presParOf" srcId="{BEFCB3B4-B1FC-4FE8-963E-0C831A23C06E}" destId="{3D818860-5957-4B60-BB6B-B32CA868CAA7}" srcOrd="2" destOrd="0" presId="urn:microsoft.com/office/officeart/2005/8/layout/process1"/>
    <dgm:cxn modelId="{FF74BAF4-98B7-4B4A-9572-61AC8C83F5EB}" type="presParOf" srcId="{BEFCB3B4-B1FC-4FE8-963E-0C831A23C06E}" destId="{8A058910-7513-4ED3-8C9A-EA1A80DDB573}" srcOrd="3" destOrd="0" presId="urn:microsoft.com/office/officeart/2005/8/layout/process1"/>
    <dgm:cxn modelId="{ADD3FF0C-FC15-4146-AD76-9D44C95E09EC}" type="presParOf" srcId="{8A058910-7513-4ED3-8C9A-EA1A80DDB573}" destId="{9822E102-592D-4A93-9073-18F084EFF4B9}" srcOrd="0" destOrd="0" presId="urn:microsoft.com/office/officeart/2005/8/layout/process1"/>
    <dgm:cxn modelId="{F3285776-CEE9-41DC-A8E8-B4F2E3627298}" type="presParOf" srcId="{BEFCB3B4-B1FC-4FE8-963E-0C831A23C06E}" destId="{86011B96-E0BE-4E1E-B00F-D83B468A6E2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94E00C-0EA7-41EE-96A5-956411744834}">
      <dsp:nvSpPr>
        <dsp:cNvPr id="0" name=""/>
        <dsp:cNvSpPr/>
      </dsp:nvSpPr>
      <dsp:spPr>
        <a:xfrm>
          <a:off x="9739" y="1560863"/>
          <a:ext cx="2911008" cy="1746605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  <a:alpha val="6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>
              <a:solidFill>
                <a:schemeClr val="bg1"/>
              </a:solidFill>
              <a:effectLst/>
              <a:latin typeface="SourceSansPro"/>
            </a:rPr>
            <a:t>Activist acquires more than 5% of voting class</a:t>
          </a:r>
          <a:endParaRPr lang="en-US" sz="3000" kern="1200" dirty="0">
            <a:solidFill>
              <a:schemeClr val="bg1"/>
            </a:solidFill>
          </a:endParaRPr>
        </a:p>
      </dsp:txBody>
      <dsp:txXfrm>
        <a:off x="60895" y="1612019"/>
        <a:ext cx="2808696" cy="1644293"/>
      </dsp:txXfrm>
    </dsp:sp>
    <dsp:sp modelId="{7B4E894F-05C0-4041-87A9-B8C81D64BD52}">
      <dsp:nvSpPr>
        <dsp:cNvPr id="0" name=""/>
        <dsp:cNvSpPr/>
      </dsp:nvSpPr>
      <dsp:spPr>
        <a:xfrm>
          <a:off x="3211849" y="2073200"/>
          <a:ext cx="617133" cy="7219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211849" y="2217586"/>
        <a:ext cx="431993" cy="433158"/>
      </dsp:txXfrm>
    </dsp:sp>
    <dsp:sp modelId="{3D818860-5957-4B60-BB6B-B32CA868CAA7}">
      <dsp:nvSpPr>
        <dsp:cNvPr id="0" name=""/>
        <dsp:cNvSpPr/>
      </dsp:nvSpPr>
      <dsp:spPr>
        <a:xfrm>
          <a:off x="4085151" y="1560863"/>
          <a:ext cx="2911008" cy="1746605"/>
        </a:xfrm>
        <a:prstGeom prst="roundRect">
          <a:avLst>
            <a:gd name="adj" fmla="val 10000"/>
          </a:avLst>
        </a:prstGeom>
        <a:solidFill>
          <a:schemeClr val="tx2">
            <a:alpha val="6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>
              <a:solidFill>
                <a:schemeClr val="bg1"/>
              </a:solidFill>
              <a:effectLst/>
              <a:latin typeface="SourceSansPro"/>
            </a:rPr>
            <a:t>Disclose purchase on a 13D form</a:t>
          </a:r>
          <a:endParaRPr lang="en-US" sz="3000" kern="1200" dirty="0">
            <a:solidFill>
              <a:schemeClr val="bg1"/>
            </a:solidFill>
          </a:endParaRPr>
        </a:p>
      </dsp:txBody>
      <dsp:txXfrm>
        <a:off x="4136307" y="1612019"/>
        <a:ext cx="2808696" cy="1644293"/>
      </dsp:txXfrm>
    </dsp:sp>
    <dsp:sp modelId="{8A058910-7513-4ED3-8C9A-EA1A80DDB573}">
      <dsp:nvSpPr>
        <dsp:cNvPr id="0" name=""/>
        <dsp:cNvSpPr/>
      </dsp:nvSpPr>
      <dsp:spPr>
        <a:xfrm>
          <a:off x="7287261" y="2073200"/>
          <a:ext cx="617133" cy="7219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87261" y="2217586"/>
        <a:ext cx="431993" cy="433158"/>
      </dsp:txXfrm>
    </dsp:sp>
    <dsp:sp modelId="{86011B96-E0BE-4E1E-B00F-D83B468A6E26}">
      <dsp:nvSpPr>
        <dsp:cNvPr id="0" name=""/>
        <dsp:cNvSpPr/>
      </dsp:nvSpPr>
      <dsp:spPr>
        <a:xfrm>
          <a:off x="8160563" y="1560863"/>
          <a:ext cx="2911008" cy="1746605"/>
        </a:xfrm>
        <a:prstGeom prst="roundRect">
          <a:avLst>
            <a:gd name="adj" fmla="val 10000"/>
          </a:avLst>
        </a:prstGeom>
        <a:solidFill>
          <a:schemeClr val="tx2">
            <a:lumMod val="50000"/>
            <a:alpha val="6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Becomes a beneficial owner </a:t>
          </a:r>
          <a:endParaRPr lang="en-US" sz="3000" kern="1200" dirty="0"/>
        </a:p>
      </dsp:txBody>
      <dsp:txXfrm>
        <a:off x="8211719" y="1612019"/>
        <a:ext cx="2808696" cy="16442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94E00C-0EA7-41EE-96A5-956411744834}">
      <dsp:nvSpPr>
        <dsp:cNvPr id="0" name=""/>
        <dsp:cNvSpPr/>
      </dsp:nvSpPr>
      <dsp:spPr>
        <a:xfrm>
          <a:off x="9739" y="1560863"/>
          <a:ext cx="2911008" cy="1746605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  <a:alpha val="6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</a:rPr>
            <a:t>Detecting Outliers using outliers’ matrix</a:t>
          </a:r>
        </a:p>
      </dsp:txBody>
      <dsp:txXfrm>
        <a:off x="60895" y="1612019"/>
        <a:ext cx="2808696" cy="1644293"/>
      </dsp:txXfrm>
    </dsp:sp>
    <dsp:sp modelId="{7B4E894F-05C0-4041-87A9-B8C81D64BD52}">
      <dsp:nvSpPr>
        <dsp:cNvPr id="0" name=""/>
        <dsp:cNvSpPr/>
      </dsp:nvSpPr>
      <dsp:spPr>
        <a:xfrm>
          <a:off x="3211849" y="2073200"/>
          <a:ext cx="617133" cy="7219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211849" y="2217586"/>
        <a:ext cx="431993" cy="433158"/>
      </dsp:txXfrm>
    </dsp:sp>
    <dsp:sp modelId="{3D818860-5957-4B60-BB6B-B32CA868CAA7}">
      <dsp:nvSpPr>
        <dsp:cNvPr id="0" name=""/>
        <dsp:cNvSpPr/>
      </dsp:nvSpPr>
      <dsp:spPr>
        <a:xfrm>
          <a:off x="4085151" y="1560863"/>
          <a:ext cx="2911008" cy="1746605"/>
        </a:xfrm>
        <a:prstGeom prst="roundRect">
          <a:avLst>
            <a:gd name="adj" fmla="val 10000"/>
          </a:avLst>
        </a:prstGeom>
        <a:solidFill>
          <a:schemeClr val="tx2">
            <a:alpha val="6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solidFill>
                <a:schemeClr val="bg1"/>
              </a:solidFill>
              <a:effectLst/>
              <a:latin typeface="SourceSansPro"/>
            </a:rPr>
            <a:t>Checking the distribution with(blue) / without outliers(red)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4136307" y="1612019"/>
        <a:ext cx="2808696" cy="1644293"/>
      </dsp:txXfrm>
    </dsp:sp>
    <dsp:sp modelId="{8A058910-7513-4ED3-8C9A-EA1A80DDB573}">
      <dsp:nvSpPr>
        <dsp:cNvPr id="0" name=""/>
        <dsp:cNvSpPr/>
      </dsp:nvSpPr>
      <dsp:spPr>
        <a:xfrm>
          <a:off x="7287261" y="2073200"/>
          <a:ext cx="617133" cy="7219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287261" y="2217586"/>
        <a:ext cx="431993" cy="433158"/>
      </dsp:txXfrm>
    </dsp:sp>
    <dsp:sp modelId="{86011B96-E0BE-4E1E-B00F-D83B468A6E26}">
      <dsp:nvSpPr>
        <dsp:cNvPr id="0" name=""/>
        <dsp:cNvSpPr/>
      </dsp:nvSpPr>
      <dsp:spPr>
        <a:xfrm>
          <a:off x="8160563" y="1560863"/>
          <a:ext cx="2911008" cy="1746605"/>
        </a:xfrm>
        <a:prstGeom prst="roundRect">
          <a:avLst>
            <a:gd name="adj" fmla="val 10000"/>
          </a:avLst>
        </a:prstGeom>
        <a:solidFill>
          <a:schemeClr val="tx2">
            <a:lumMod val="50000"/>
            <a:alpha val="6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Correlation matrix - Y + X(with outliers) &amp; X(without outliers)</a:t>
          </a:r>
        </a:p>
      </dsp:txBody>
      <dsp:txXfrm>
        <a:off x="8211719" y="1612019"/>
        <a:ext cx="2808696" cy="16442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94E00C-0EA7-41EE-96A5-956411744834}">
      <dsp:nvSpPr>
        <dsp:cNvPr id="0" name=""/>
        <dsp:cNvSpPr/>
      </dsp:nvSpPr>
      <dsp:spPr>
        <a:xfrm>
          <a:off x="9739" y="1560863"/>
          <a:ext cx="2911008" cy="1746605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  <a:alpha val="6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</a:rPr>
            <a:t>Detecting Outliers using outliers’ matrix</a:t>
          </a:r>
        </a:p>
      </dsp:txBody>
      <dsp:txXfrm>
        <a:off x="60895" y="1612019"/>
        <a:ext cx="2808696" cy="1644293"/>
      </dsp:txXfrm>
    </dsp:sp>
    <dsp:sp modelId="{7B4E894F-05C0-4041-87A9-B8C81D64BD52}">
      <dsp:nvSpPr>
        <dsp:cNvPr id="0" name=""/>
        <dsp:cNvSpPr/>
      </dsp:nvSpPr>
      <dsp:spPr>
        <a:xfrm>
          <a:off x="3211849" y="2073200"/>
          <a:ext cx="617133" cy="7219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211849" y="2217586"/>
        <a:ext cx="431993" cy="433158"/>
      </dsp:txXfrm>
    </dsp:sp>
    <dsp:sp modelId="{3D818860-5957-4B60-BB6B-B32CA868CAA7}">
      <dsp:nvSpPr>
        <dsp:cNvPr id="0" name=""/>
        <dsp:cNvSpPr/>
      </dsp:nvSpPr>
      <dsp:spPr>
        <a:xfrm>
          <a:off x="4085151" y="1560863"/>
          <a:ext cx="2911008" cy="1746605"/>
        </a:xfrm>
        <a:prstGeom prst="roundRect">
          <a:avLst>
            <a:gd name="adj" fmla="val 10000"/>
          </a:avLst>
        </a:prstGeom>
        <a:solidFill>
          <a:schemeClr val="tx2">
            <a:alpha val="6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solidFill>
                <a:schemeClr val="bg1"/>
              </a:solidFill>
              <a:effectLst/>
              <a:latin typeface="SourceSansPro"/>
            </a:rPr>
            <a:t>Checking the distribution with(blue) / without outliers(red)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4136307" y="1612019"/>
        <a:ext cx="2808696" cy="1644293"/>
      </dsp:txXfrm>
    </dsp:sp>
    <dsp:sp modelId="{8A058910-7513-4ED3-8C9A-EA1A80DDB573}">
      <dsp:nvSpPr>
        <dsp:cNvPr id="0" name=""/>
        <dsp:cNvSpPr/>
      </dsp:nvSpPr>
      <dsp:spPr>
        <a:xfrm>
          <a:off x="7287261" y="2073200"/>
          <a:ext cx="617133" cy="7219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287261" y="2217586"/>
        <a:ext cx="431993" cy="433158"/>
      </dsp:txXfrm>
    </dsp:sp>
    <dsp:sp modelId="{86011B96-E0BE-4E1E-B00F-D83B468A6E26}">
      <dsp:nvSpPr>
        <dsp:cNvPr id="0" name=""/>
        <dsp:cNvSpPr/>
      </dsp:nvSpPr>
      <dsp:spPr>
        <a:xfrm>
          <a:off x="8160563" y="1560863"/>
          <a:ext cx="2911008" cy="1746605"/>
        </a:xfrm>
        <a:prstGeom prst="roundRect">
          <a:avLst>
            <a:gd name="adj" fmla="val 10000"/>
          </a:avLst>
        </a:prstGeom>
        <a:solidFill>
          <a:schemeClr val="tx2">
            <a:lumMod val="50000"/>
            <a:alpha val="6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Correlation matrix - Y + X(with outliers) &amp; X(without outliers)</a:t>
          </a:r>
        </a:p>
      </dsp:txBody>
      <dsp:txXfrm>
        <a:off x="8211719" y="1612019"/>
        <a:ext cx="2808696" cy="1644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016416FC-43B9-4306-A456-B11DCD73D032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כ"א/אדר א/תשפ"ב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FB53ADFC-ABB8-401A-BB24-33FDAFEDCEBD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04DC207-6933-4158-AE0F-AEC727BFF656}" type="datetime1">
              <a:rPr lang="he-IL" smtClean="0"/>
              <a:pPr/>
              <a:t>כ"א/אדר א/תשפ"ב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B725628-3A68-42F4-BA86-981817953149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10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186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11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209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12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71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13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400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14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342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15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32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16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781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18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392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19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73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629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20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429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21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201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22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675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23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478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24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121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25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182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26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106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27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929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28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4002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29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902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3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6641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30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16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4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528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5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138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6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170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7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437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8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933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9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6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מלבן 9"/>
          <p:cNvSpPr/>
          <p:nvPr/>
        </p:nvSpPr>
        <p:spPr>
          <a:xfrm flipH="1"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אליפסה 5"/>
          <p:cNvSpPr/>
          <p:nvPr/>
        </p:nvSpPr>
        <p:spPr>
          <a:xfrm flipH="1">
            <a:off x="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3962400" y="4960137"/>
            <a:ext cx="7772400" cy="1463040"/>
          </a:xfrm>
        </p:spPr>
        <p:txBody>
          <a:bodyPr rtlCol="1" anchor="ctr">
            <a:normAutofit/>
          </a:bodyPr>
          <a:lstStyle>
            <a:lvl1pPr algn="l" rtl="1">
              <a:defRPr sz="5000" spc="2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381000" y="4960137"/>
            <a:ext cx="3200400" cy="1463040"/>
          </a:xfrm>
        </p:spPr>
        <p:txBody>
          <a:bodyPr lIns="91440" rIns="91440" rtlCol="1" anchor="ctr">
            <a:normAutofit/>
          </a:bodyPr>
          <a:lstStyle>
            <a:lvl1pPr marL="0" indent="0" algn="r" rtl="1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18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800"/>
            </a:lvl4pPr>
            <a:lvl5pPr marL="1828800" indent="0" algn="ctr" rtl="1">
              <a:buNone/>
              <a:defRPr sz="1800"/>
            </a:lvl5pPr>
            <a:lvl6pPr marL="2286000" indent="0" algn="ctr" rtl="1">
              <a:buNone/>
              <a:defRPr sz="1800"/>
            </a:lvl6pPr>
            <a:lvl7pPr marL="2743200" indent="0" algn="ctr" rtl="1">
              <a:buNone/>
              <a:defRPr sz="1800"/>
            </a:lvl7pPr>
            <a:lvl8pPr marL="3200400" indent="0" algn="ctr" rtl="1">
              <a:buNone/>
              <a:defRPr sz="1800"/>
            </a:lvl8pPr>
            <a:lvl9pPr marL="3657600" indent="0" algn="ctr" rtl="1">
              <a:buNone/>
              <a:defRPr sz="1800"/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41B3943-1EAC-49AD-9FE1-0C76E29DC148}" type="datetime1">
              <a:rPr lang="he-IL" noProof="0" smtClean="0"/>
              <a:t>כ"א/אדר א/תשפ"ב</a:t>
            </a:fld>
            <a:endParaRPr lang="he-IL" noProof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  <p:cxnSp>
        <p:nvCxnSpPr>
          <p:cNvPr id="8" name="מחבר ישר 7"/>
          <p:cNvCxnSpPr>
            <a:cxnSpLocks/>
          </p:cNvCxnSpPr>
          <p:nvPr/>
        </p:nvCxnSpPr>
        <p:spPr>
          <a:xfrm flipH="1" flipV="1">
            <a:off x="3805157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447800" y="585216"/>
            <a:ext cx="9720072" cy="1499616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1447799" y="2286000"/>
            <a:ext cx="9720073" cy="4023360"/>
          </a:xfrm>
        </p:spPr>
        <p:txBody>
          <a:bodyPr vert="eaVert"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C632068F-DDDE-46BE-AD92-706072D2095F}" type="datetime1">
              <a:rPr lang="he-IL" noProof="0" smtClean="0"/>
              <a:t>כ"א/אדר א/תשפ"ב</a:t>
            </a:fld>
            <a:endParaRPr lang="he-IL" noProof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/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flipH="1">
            <a:off x="838199" y="762000"/>
            <a:ext cx="2628900" cy="5410200"/>
          </a:xfrm>
        </p:spPr>
        <p:txBody>
          <a:bodyPr vert="vert270" lIns="45720" tIns="91440" rIns="45720" bIns="91440"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3619499" y="762000"/>
            <a:ext cx="7581900" cy="5410200"/>
          </a:xfrm>
        </p:spPr>
        <p:txBody>
          <a:bodyPr vert="vert270"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F938A22A-D034-43EB-B8A3-EB25E2072578}" type="datetime1">
              <a:rPr lang="he-IL" noProof="0" smtClean="0"/>
              <a:t>כ"א/אדר א/תשפ"ב</a:t>
            </a:fld>
            <a:endParaRPr lang="he-IL" noProof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/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  <p:cxnSp>
        <p:nvCxnSpPr>
          <p:cNvPr id="7" name="מחבר ישר 6"/>
          <p:cNvCxnSpPr>
            <a:cxnSpLocks/>
          </p:cNvCxnSpPr>
          <p:nvPr/>
        </p:nvCxnSpPr>
        <p:spPr>
          <a:xfrm rot="16200000" flipH="1" flipV="1">
            <a:off x="21336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447800" y="585216"/>
            <a:ext cx="9720072" cy="1499616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1447799" y="2286000"/>
            <a:ext cx="9720073" cy="4023360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C6B02332-4215-4042-BCB8-40382AA98902}" type="datetime1">
              <a:rPr lang="he-IL" noProof="0" smtClean="0"/>
              <a:t>כ"א/אדר א/תשפ"ב</a:t>
            </a:fld>
            <a:endParaRPr lang="he-IL" noProof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/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/>
          <p:nvPr/>
        </p:nvSpPr>
        <p:spPr>
          <a:xfrm flipH="1"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אליפסה 5"/>
          <p:cNvSpPr/>
          <p:nvPr/>
        </p:nvSpPr>
        <p:spPr>
          <a:xfrm flipH="1">
            <a:off x="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3962400" y="4960137"/>
            <a:ext cx="7772400" cy="1463040"/>
          </a:xfrm>
        </p:spPr>
        <p:txBody>
          <a:bodyPr rtlCol="1" anchor="ctr">
            <a:normAutofit/>
          </a:bodyPr>
          <a:lstStyle>
            <a:lvl1pPr algn="l" rtl="1">
              <a:defRPr sz="5000" b="0" spc="2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381000" y="4960137"/>
            <a:ext cx="3200400" cy="1463040"/>
          </a:xfrm>
        </p:spPr>
        <p:txBody>
          <a:bodyPr lIns="91440" rIns="91440" rtlCol="1" anchor="ctr">
            <a:normAutofit/>
          </a:bodyPr>
          <a:lstStyle>
            <a:lvl1pPr marL="0" indent="0" algn="r" rtl="1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9015FE9-9749-41BD-814D-7047DF7BC716}" type="datetime1">
              <a:rPr lang="he-IL" noProof="0" smtClean="0"/>
              <a:t>כ"א/אדר א/תשפ"ב</a:t>
            </a:fld>
            <a:endParaRPr lang="he-IL" noProof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  <p:cxnSp>
        <p:nvCxnSpPr>
          <p:cNvPr id="8" name="מחבר ישר 7"/>
          <p:cNvCxnSpPr>
            <a:cxnSpLocks/>
          </p:cNvCxnSpPr>
          <p:nvPr/>
        </p:nvCxnSpPr>
        <p:spPr>
          <a:xfrm flipH="1" flipV="1">
            <a:off x="3805157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447800" y="585216"/>
            <a:ext cx="9720072" cy="1499616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 flipH="1">
            <a:off x="6412993" y="2286000"/>
            <a:ext cx="4754880" cy="4023360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1447800" y="2286000"/>
            <a:ext cx="4754880" cy="4023360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0E14D94A-A912-459F-BAC7-1B46B2FDA989}" type="datetime1">
              <a:rPr lang="he-IL" noProof="0" smtClean="0"/>
              <a:t>כ"א/אדר א/תשפ"ב</a:t>
            </a:fld>
            <a:endParaRPr lang="he-IL" noProof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/>
            </a:lvl1pPr>
          </a:lstStyle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כותרת 9"/>
          <p:cNvSpPr>
            <a:spLocks noGrp="1"/>
          </p:cNvSpPr>
          <p:nvPr>
            <p:ph type="title"/>
          </p:nvPr>
        </p:nvSpPr>
        <p:spPr>
          <a:xfrm flipH="1">
            <a:off x="1447800" y="585216"/>
            <a:ext cx="9720072" cy="1499616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6412992" y="2179636"/>
            <a:ext cx="4754880" cy="822960"/>
          </a:xfrm>
        </p:spPr>
        <p:txBody>
          <a:bodyPr lIns="137160" rIns="137160" rtlCol="1" anchor="ctr">
            <a:normAutofit/>
          </a:bodyPr>
          <a:lstStyle>
            <a:lvl1pPr marL="0" indent="0" algn="r" rtl="1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6412992" y="2967788"/>
            <a:ext cx="4754880" cy="334157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2" name="מציין מיקום טקסט 4">
            <a:extLst>
              <a:ext uri="{FF2B5EF4-FFF2-40B4-BE49-F238E27FC236}">
                <a16:creationId xmlns:a16="http://schemas.microsoft.com/office/drawing/2014/main" id="{2B158428-2340-46B8-B34F-B6C04ECA0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1451360" y="2170400"/>
            <a:ext cx="4754880" cy="822960"/>
          </a:xfrm>
        </p:spPr>
        <p:txBody>
          <a:bodyPr lIns="137160" rIns="137160" rtlCol="1" anchor="ctr">
            <a:normAutofit/>
          </a:bodyPr>
          <a:lstStyle>
            <a:lvl1pPr marL="0" indent="0" algn="r" rtl="1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 flipH="1">
            <a:off x="1446232" y="2967788"/>
            <a:ext cx="4754880" cy="334157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53E1731-6014-4518-91DF-DD2EA33DFCFE}" type="datetime1">
              <a:rPr lang="he-IL" noProof="0" smtClean="0"/>
              <a:t>כ"א/אדר א/תשפ"ב</a:t>
            </a:fld>
            <a:endParaRPr lang="he-IL" noProof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447800" y="585216"/>
            <a:ext cx="9720072" cy="1499616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81E4626A-FCFF-4681-A933-9F4B0F4CF0BF}" type="datetime1">
              <a:rPr lang="he-IL" noProof="0" smtClean="0"/>
              <a:t>כ"א/אדר א/תשפ"ב</a:t>
            </a:fld>
            <a:endParaRPr lang="he-IL" noProof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/>
            </a:lvl1pPr>
          </a:lstStyle>
          <a:p>
            <a:endParaRPr lang="he-IL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2EAB6B8B-883E-424E-ADFA-26E073480727}" type="datetime1">
              <a:rPr lang="he-IL" noProof="0" smtClean="0"/>
              <a:t>כ"א/אדר א/תשפ"ב</a:t>
            </a:fld>
            <a:endParaRPr lang="he-IL" noProof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/>
            </a:lvl1pPr>
          </a:lstStyle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7"/>
          <p:cNvSpPr>
            <a:spLocks noGrp="1"/>
          </p:cNvSpPr>
          <p:nvPr>
            <p:ph type="title"/>
          </p:nvPr>
        </p:nvSpPr>
        <p:spPr>
          <a:xfrm flipH="1">
            <a:off x="6778752" y="471509"/>
            <a:ext cx="4389120" cy="1737360"/>
          </a:xfrm>
        </p:spPr>
        <p:txBody>
          <a:bodyPr rtlCol="1">
            <a:noAutofit/>
          </a:bodyPr>
          <a:lstStyle>
            <a:lvl1pPr algn="r" rtl="1">
              <a:lnSpc>
                <a:spcPct val="80000"/>
              </a:lnSpc>
              <a:defRPr sz="4000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798576" y="822960"/>
            <a:ext cx="5678424" cy="5184648"/>
          </a:xfrm>
        </p:spPr>
        <p:txBody>
          <a:bodyPr rtlCol="1"/>
          <a:lstStyle>
            <a:lvl1pPr algn="r" rtl="1">
              <a:defRPr sz="2400"/>
            </a:lvl1pPr>
            <a:lvl2pPr algn="r" rtl="1">
              <a:defRPr sz="2000"/>
            </a:lvl2pPr>
            <a:lvl3pPr algn="r" rtl="1">
              <a:defRPr sz="1600"/>
            </a:lvl3pPr>
            <a:lvl4pPr algn="r" rtl="1">
              <a:defRPr sz="1600"/>
            </a:lvl4pPr>
            <a:lvl5pPr algn="r" rtl="1">
              <a:defRPr sz="1600"/>
            </a:lvl5pPr>
            <a:lvl6pPr algn="r" rtl="1">
              <a:defRPr sz="1600"/>
            </a:lvl6pPr>
            <a:lvl7pPr algn="r" rtl="1">
              <a:defRPr sz="1600"/>
            </a:lvl7pPr>
            <a:lvl8pPr algn="r" rtl="1">
              <a:defRPr sz="1600"/>
            </a:lvl8pPr>
            <a:lvl9pPr algn="r" rtl="1">
              <a:defRPr sz="16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6778752" y="2257506"/>
            <a:ext cx="4389120" cy="3762294"/>
          </a:xfrm>
        </p:spPr>
        <p:txBody>
          <a:bodyPr lIns="91440" rIns="91440" rtlCol="1">
            <a:normAutofit/>
          </a:bodyPr>
          <a:lstStyle>
            <a:lvl1pPr marL="0" indent="0" algn="r" rtl="1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C9FEC221-D197-4F57-926A-4CDBB4BF5AD7}" type="datetime1">
              <a:rPr lang="he-IL" noProof="0" smtClean="0"/>
              <a:t>כ"א/אדר א/תשפ"ב</a:t>
            </a:fld>
            <a:endParaRPr lang="he-IL" noProof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/>
            </a:lvl1pPr>
          </a:lstStyle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3962400" y="4960138"/>
            <a:ext cx="7772400" cy="1463040"/>
          </a:xfrm>
        </p:spPr>
        <p:txBody>
          <a:bodyPr rtlCol="1" anchor="ctr">
            <a:normAutofit/>
          </a:bodyPr>
          <a:lstStyle>
            <a:lvl1pPr algn="l" rtl="1">
              <a:defRPr sz="5000" spc="200" baseline="0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3048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1" anchor="t"/>
          <a:lstStyle>
            <a:lvl1pPr marL="0" indent="0" algn="r" rtl="1">
              <a:buNone/>
              <a:defRPr sz="3200"/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381000" y="4960138"/>
            <a:ext cx="3200400" cy="1463040"/>
          </a:xfrm>
        </p:spPr>
        <p:txBody>
          <a:bodyPr lIns="91440" rIns="91440" rtlCol="1" anchor="ctr">
            <a:normAutofit/>
          </a:bodyPr>
          <a:lstStyle>
            <a:lvl1pPr marL="0" indent="0" algn="r" rtl="1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D00436D3-41D8-4B1B-9EF5-7B0E471CF269}" type="datetime1">
              <a:rPr lang="he-IL" noProof="0" smtClean="0"/>
              <a:t>כ"א/אדר א/תשפ"ב</a:t>
            </a:fld>
            <a:endParaRPr lang="he-IL" noProof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/>
            </a:lvl1pPr>
          </a:lstStyle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867E5644-1E61-4311-A31E-84CB9C7AA8A9}" type="slidenum">
              <a:rPr lang="he-IL" noProof="0" smtClean="0"/>
              <a:pPr/>
              <a:t>‹#›</a:t>
            </a:fld>
            <a:endParaRPr lang="he-IL" noProof="0"/>
          </a:p>
        </p:txBody>
      </p:sp>
      <p:cxnSp>
        <p:nvCxnSpPr>
          <p:cNvPr id="8" name="מחבר ישר 7"/>
          <p:cNvCxnSpPr>
            <a:cxnSpLocks/>
          </p:cNvCxnSpPr>
          <p:nvPr/>
        </p:nvCxnSpPr>
        <p:spPr>
          <a:xfrm flipH="1" flipV="1">
            <a:off x="3805157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1447800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447799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1">
            <a:normAutofit/>
          </a:bodyPr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9013728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990EB88-C329-494B-8B0B-4F4C516259E7}" type="datetime1">
              <a:rPr lang="he-IL" noProof="0" smtClean="0"/>
              <a:t>כ"א/אדר א/תשפ"ב</a:t>
            </a:fld>
            <a:endParaRPr lang="he-IL" noProof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1447609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381000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  <p:cxnSp>
        <p:nvCxnSpPr>
          <p:cNvPr id="7" name="מחבר ישר 6"/>
          <p:cNvCxnSpPr>
            <a:cxnSpLocks/>
          </p:cNvCxnSpPr>
          <p:nvPr/>
        </p:nvCxnSpPr>
        <p:spPr>
          <a:xfrm flipH="1" flipV="1">
            <a:off x="11430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r" defTabSz="914400" rtl="1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26517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44805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59436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77724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91440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ec.gov/edgar/search/#/q=Schedules%252013d&amp;filter_forms=SC%252013D" TargetMode="Externa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ngall.com/presentation-png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preview.github.io/?https://raw.githubusercontent.com/EtiMayer/DataScience/29de8e655b1273c73d38ab3f0440edf1e65fa771/She%20Code/Global%20Activism/SC_FinalFiles/EDA%20output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מלבן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 flipH="1">
            <a:off x="0" y="975"/>
            <a:ext cx="12191980" cy="6858000"/>
          </a:xfrm>
          <a:prstGeom prst="rect">
            <a:avLst/>
          </a:prstGeom>
          <a:ln>
            <a:solidFill>
              <a:srgbClr val="3CBEF0"/>
            </a:solidFill>
          </a:ln>
        </p:spPr>
      </p:pic>
      <p:sp>
        <p:nvSpPr>
          <p:cNvPr id="21" name="מלבן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381000" y="3429000"/>
            <a:ext cx="7501651" cy="1090938"/>
          </a:xfrm>
        </p:spPr>
        <p:txBody>
          <a:bodyPr rtlCol="1"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Global Activism</a:t>
            </a:r>
            <a:endParaRPr lang="he-IL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381001" y="4779313"/>
            <a:ext cx="7501650" cy="514816"/>
          </a:xfrm>
        </p:spPr>
        <p:txBody>
          <a:bodyPr rtlCol="1" anchor="t">
            <a:normAutofit fontScale="85000" lnSpcReduction="20000"/>
          </a:bodyPr>
          <a:lstStyle/>
          <a:p>
            <a:pPr algn="r" rtl="1"/>
            <a:r>
              <a:rPr lang="en-U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Eti Mayer</a:t>
            </a:r>
          </a:p>
          <a:p>
            <a:pPr algn="r" rtl="1"/>
            <a:r>
              <a:rPr lang="en-US" dirty="0">
                <a:solidFill>
                  <a:srgbClr val="FFFFFF"/>
                </a:solidFill>
              </a:rPr>
              <a:t>Final Project – NOV 2021</a:t>
            </a:r>
            <a:endParaRPr lang="he-IL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ChangeAspect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0152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Logo of she codes;">
            <a:extLst>
              <a:ext uri="{FF2B5EF4-FFF2-40B4-BE49-F238E27FC236}">
                <a16:creationId xmlns:a16="http://schemas.microsoft.com/office/drawing/2014/main" id="{2A5B181B-3687-471E-A3C5-770B7BBD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28282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93" y="47171"/>
            <a:ext cx="28575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B6AE539F-5B29-4C70-A209-1554AF241886}"/>
              </a:ext>
            </a:extLst>
          </p:cNvPr>
          <p:cNvGrpSpPr/>
          <p:nvPr/>
        </p:nvGrpSpPr>
        <p:grpSpPr>
          <a:xfrm>
            <a:off x="927026" y="583741"/>
            <a:ext cx="766736" cy="732034"/>
            <a:chOff x="182016" y="890595"/>
            <a:chExt cx="810303" cy="840998"/>
          </a:xfrm>
        </p:grpSpPr>
        <p:sp>
          <p:nvSpPr>
            <p:cNvPr id="26" name="אליפסה 25">
              <a:extLst>
                <a:ext uri="{FF2B5EF4-FFF2-40B4-BE49-F238E27FC236}">
                  <a16:creationId xmlns:a16="http://schemas.microsoft.com/office/drawing/2014/main" id="{A5C4C027-821C-4EF3-98AF-CBF1F124C836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אליפסה 26">
              <a:extLst>
                <a:ext uri="{FF2B5EF4-FFF2-40B4-BE49-F238E27FC236}">
                  <a16:creationId xmlns:a16="http://schemas.microsoft.com/office/drawing/2014/main" id="{E41BA0C0-25CE-48CB-A387-1E4E1B14FB70}"/>
                </a:ext>
              </a:extLst>
            </p:cNvPr>
            <p:cNvSpPr/>
            <p:nvPr/>
          </p:nvSpPr>
          <p:spPr>
            <a:xfrm>
              <a:off x="365877" y="890595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439196" y="128042"/>
            <a:ext cx="10631033" cy="133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EDA – Data Cleaning - Outliers</a:t>
            </a:r>
            <a:endParaRPr lang="en-US" sz="6000" dirty="0">
              <a:solidFill>
                <a:schemeClr val="accent2">
                  <a:lumMod val="75000"/>
                </a:schemeClr>
              </a:solidFill>
              <a:latin typeface="+mj-lt"/>
              <a:cs typeface="Amatic SC" panose="00000500000000000000" pitchFamily="2" charset="-79"/>
            </a:endParaRPr>
          </a:p>
        </p:txBody>
      </p:sp>
      <p:graphicFrame>
        <p:nvGraphicFramePr>
          <p:cNvPr id="11" name="דיאגרמה 10">
            <a:extLst>
              <a:ext uri="{FF2B5EF4-FFF2-40B4-BE49-F238E27FC236}">
                <a16:creationId xmlns:a16="http://schemas.microsoft.com/office/drawing/2014/main" id="{649D4F26-4CBA-4BC5-8B88-4792DAED54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9099136"/>
              </p:ext>
            </p:extLst>
          </p:nvPr>
        </p:nvGraphicFramePr>
        <p:xfrm>
          <a:off x="555344" y="-22593"/>
          <a:ext cx="11081312" cy="4868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תמונה 2">
            <a:extLst>
              <a:ext uri="{FF2B5EF4-FFF2-40B4-BE49-F238E27FC236}">
                <a16:creationId xmlns:a16="http://schemas.microsoft.com/office/drawing/2014/main" id="{AEAD5F14-2C03-4894-B3A8-2E257EBD3F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731" t="48204" r="46000" b="8492"/>
          <a:stretch/>
        </p:blipFill>
        <p:spPr>
          <a:xfrm>
            <a:off x="295423" y="3566505"/>
            <a:ext cx="3671668" cy="296828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626C31B-8F97-44CC-8D00-54C56982DC0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154" t="38899" r="50000" b="6439"/>
          <a:stretch/>
        </p:blipFill>
        <p:spPr>
          <a:xfrm>
            <a:off x="4609516" y="3466190"/>
            <a:ext cx="3404381" cy="3391810"/>
          </a:xfrm>
          <a:prstGeom prst="rect">
            <a:avLst/>
          </a:prstGeom>
        </p:spPr>
      </p:pic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B69EBE1B-1569-411C-97F5-B3D1A670AB31}"/>
              </a:ext>
            </a:extLst>
          </p:cNvPr>
          <p:cNvGrpSpPr/>
          <p:nvPr/>
        </p:nvGrpSpPr>
        <p:grpSpPr>
          <a:xfrm rot="5400000">
            <a:off x="10021810" y="3429000"/>
            <a:ext cx="617133" cy="721930"/>
            <a:chOff x="7287261" y="2073200"/>
            <a:chExt cx="617133" cy="721930"/>
          </a:xfrm>
        </p:grpSpPr>
        <p:sp>
          <p:nvSpPr>
            <p:cNvPr id="20" name="חץ: ימינה 19">
              <a:extLst>
                <a:ext uri="{FF2B5EF4-FFF2-40B4-BE49-F238E27FC236}">
                  <a16:creationId xmlns:a16="http://schemas.microsoft.com/office/drawing/2014/main" id="{7B754AA4-6657-43A0-8D54-B3DECF2B530A}"/>
                </a:ext>
              </a:extLst>
            </p:cNvPr>
            <p:cNvSpPr/>
            <p:nvPr/>
          </p:nvSpPr>
          <p:spPr>
            <a:xfrm>
              <a:off x="7287261" y="2073200"/>
              <a:ext cx="617133" cy="72193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חץ: ימינה 4">
              <a:extLst>
                <a:ext uri="{FF2B5EF4-FFF2-40B4-BE49-F238E27FC236}">
                  <a16:creationId xmlns:a16="http://schemas.microsoft.com/office/drawing/2014/main" id="{1B1134A5-EF79-40B8-B619-EB093ED7781A}"/>
                </a:ext>
              </a:extLst>
            </p:cNvPr>
            <p:cNvSpPr txBox="1"/>
            <p:nvPr/>
          </p:nvSpPr>
          <p:spPr>
            <a:xfrm>
              <a:off x="7287261" y="2217586"/>
              <a:ext cx="431993" cy="4331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</p:grpSp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5697FE6E-ED0C-4FFB-88CD-E7565D7B76CD}"/>
              </a:ext>
            </a:extLst>
          </p:cNvPr>
          <p:cNvGrpSpPr/>
          <p:nvPr/>
        </p:nvGrpSpPr>
        <p:grpSpPr>
          <a:xfrm>
            <a:off x="8743963" y="4244748"/>
            <a:ext cx="2911008" cy="1746605"/>
            <a:chOff x="8160563" y="1560863"/>
            <a:chExt cx="2911008" cy="1746605"/>
          </a:xfrm>
          <a:solidFill>
            <a:schemeClr val="bg2">
              <a:lumMod val="25000"/>
            </a:schemeClr>
          </a:solidFill>
        </p:grpSpPr>
        <p:sp>
          <p:nvSpPr>
            <p:cNvPr id="28" name="מלבן: פינות מעוגלות 27">
              <a:extLst>
                <a:ext uri="{FF2B5EF4-FFF2-40B4-BE49-F238E27FC236}">
                  <a16:creationId xmlns:a16="http://schemas.microsoft.com/office/drawing/2014/main" id="{E2D4B0D6-1C90-4ADD-9175-222DE0C633D1}"/>
                </a:ext>
              </a:extLst>
            </p:cNvPr>
            <p:cNvSpPr/>
            <p:nvPr/>
          </p:nvSpPr>
          <p:spPr>
            <a:xfrm>
              <a:off x="8160563" y="1560863"/>
              <a:ext cx="2911008" cy="1746605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מלבן: פינות מעוגלות 4">
              <a:extLst>
                <a:ext uri="{FF2B5EF4-FFF2-40B4-BE49-F238E27FC236}">
                  <a16:creationId xmlns:a16="http://schemas.microsoft.com/office/drawing/2014/main" id="{8A2786A6-3C79-4B21-91A0-1E32323BA11A}"/>
                </a:ext>
              </a:extLst>
            </p:cNvPr>
            <p:cNvSpPr txBox="1"/>
            <p:nvPr/>
          </p:nvSpPr>
          <p:spPr>
            <a:xfrm>
              <a:off x="8211719" y="1612019"/>
              <a:ext cx="2808696" cy="16442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dirty="0"/>
                <a:t>Result DF</a:t>
              </a:r>
              <a:endParaRPr lang="en-US" sz="2500" kern="1200" dirty="0"/>
            </a:p>
          </p:txBody>
        </p:sp>
      </p:grpSp>
      <p:pic>
        <p:nvPicPr>
          <p:cNvPr id="16" name="Picture 4">
            <a:extLst>
              <a:ext uri="{FF2B5EF4-FFF2-40B4-BE49-F238E27FC236}">
                <a16:creationId xmlns:a16="http://schemas.microsoft.com/office/drawing/2014/main" id="{BC5A97BA-7BA9-4749-853B-2D4CE3449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675" y="111770"/>
            <a:ext cx="555551" cy="43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461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8D9BFC89-6AAD-4963-97F4-A6448417E5A1}"/>
              </a:ext>
            </a:extLst>
          </p:cNvPr>
          <p:cNvGrpSpPr/>
          <p:nvPr/>
        </p:nvGrpSpPr>
        <p:grpSpPr>
          <a:xfrm>
            <a:off x="927026" y="614889"/>
            <a:ext cx="766736" cy="726694"/>
            <a:chOff x="182016" y="926379"/>
            <a:chExt cx="810303" cy="834863"/>
          </a:xfrm>
        </p:grpSpPr>
        <p:sp>
          <p:nvSpPr>
            <p:cNvPr id="30" name="אליפסה 29">
              <a:extLst>
                <a:ext uri="{FF2B5EF4-FFF2-40B4-BE49-F238E27FC236}">
                  <a16:creationId xmlns:a16="http://schemas.microsoft.com/office/drawing/2014/main" id="{268FFF17-A8B2-4E22-907F-823CAEDFCAE8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אליפסה 30">
              <a:extLst>
                <a:ext uri="{FF2B5EF4-FFF2-40B4-BE49-F238E27FC236}">
                  <a16:creationId xmlns:a16="http://schemas.microsoft.com/office/drawing/2014/main" id="{55DEBB0C-E611-4EB6-8532-7A2D82392CB1}"/>
                </a:ext>
              </a:extLst>
            </p:cNvPr>
            <p:cNvSpPr/>
            <p:nvPr/>
          </p:nvSpPr>
          <p:spPr>
            <a:xfrm>
              <a:off x="369026" y="1339013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1" name="דיאגרמה 10">
            <a:extLst>
              <a:ext uri="{FF2B5EF4-FFF2-40B4-BE49-F238E27FC236}">
                <a16:creationId xmlns:a16="http://schemas.microsoft.com/office/drawing/2014/main" id="{649D4F26-4CBA-4BC5-8B88-4792DAED54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6367677"/>
              </p:ext>
            </p:extLst>
          </p:nvPr>
        </p:nvGraphicFramePr>
        <p:xfrm>
          <a:off x="555344" y="-22593"/>
          <a:ext cx="11081312" cy="4868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439196" y="128042"/>
            <a:ext cx="10631033" cy="133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EDA – Data Cleaning - Outliers</a:t>
            </a:r>
            <a:endParaRPr lang="en-US" sz="6000" dirty="0">
              <a:solidFill>
                <a:schemeClr val="accent2">
                  <a:lumMod val="75000"/>
                </a:schemeClr>
              </a:solidFill>
              <a:latin typeface="+mj-lt"/>
              <a:cs typeface="Amatic SC" panose="00000500000000000000" pitchFamily="2" charset="-79"/>
            </a:endParaRPr>
          </a:p>
        </p:txBody>
      </p:sp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B69EBE1B-1569-411C-97F5-B3D1A670AB31}"/>
              </a:ext>
            </a:extLst>
          </p:cNvPr>
          <p:cNvGrpSpPr/>
          <p:nvPr/>
        </p:nvGrpSpPr>
        <p:grpSpPr>
          <a:xfrm rot="5400000">
            <a:off x="10021810" y="3429000"/>
            <a:ext cx="617133" cy="721930"/>
            <a:chOff x="7287261" y="2073200"/>
            <a:chExt cx="617133" cy="721930"/>
          </a:xfrm>
        </p:grpSpPr>
        <p:sp>
          <p:nvSpPr>
            <p:cNvPr id="20" name="חץ: ימינה 19">
              <a:extLst>
                <a:ext uri="{FF2B5EF4-FFF2-40B4-BE49-F238E27FC236}">
                  <a16:creationId xmlns:a16="http://schemas.microsoft.com/office/drawing/2014/main" id="{7B754AA4-6657-43A0-8D54-B3DECF2B530A}"/>
                </a:ext>
              </a:extLst>
            </p:cNvPr>
            <p:cNvSpPr/>
            <p:nvPr/>
          </p:nvSpPr>
          <p:spPr>
            <a:xfrm>
              <a:off x="7287261" y="2073200"/>
              <a:ext cx="617133" cy="72193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חץ: ימינה 4">
              <a:extLst>
                <a:ext uri="{FF2B5EF4-FFF2-40B4-BE49-F238E27FC236}">
                  <a16:creationId xmlns:a16="http://schemas.microsoft.com/office/drawing/2014/main" id="{1B1134A5-EF79-40B8-B619-EB093ED7781A}"/>
                </a:ext>
              </a:extLst>
            </p:cNvPr>
            <p:cNvSpPr txBox="1"/>
            <p:nvPr/>
          </p:nvSpPr>
          <p:spPr>
            <a:xfrm>
              <a:off x="7287261" y="2217586"/>
              <a:ext cx="431993" cy="4331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</p:grpSp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5697FE6E-ED0C-4FFB-88CD-E7565D7B76CD}"/>
              </a:ext>
            </a:extLst>
          </p:cNvPr>
          <p:cNvGrpSpPr/>
          <p:nvPr/>
        </p:nvGrpSpPr>
        <p:grpSpPr>
          <a:xfrm>
            <a:off x="8743963" y="4244748"/>
            <a:ext cx="2911008" cy="1746605"/>
            <a:chOff x="8160563" y="1560863"/>
            <a:chExt cx="2911008" cy="1746605"/>
          </a:xfrm>
          <a:solidFill>
            <a:schemeClr val="bg2">
              <a:lumMod val="25000"/>
            </a:schemeClr>
          </a:solidFill>
        </p:grpSpPr>
        <p:sp>
          <p:nvSpPr>
            <p:cNvPr id="28" name="מלבן: פינות מעוגלות 27">
              <a:extLst>
                <a:ext uri="{FF2B5EF4-FFF2-40B4-BE49-F238E27FC236}">
                  <a16:creationId xmlns:a16="http://schemas.microsoft.com/office/drawing/2014/main" id="{E2D4B0D6-1C90-4ADD-9175-222DE0C633D1}"/>
                </a:ext>
              </a:extLst>
            </p:cNvPr>
            <p:cNvSpPr/>
            <p:nvPr/>
          </p:nvSpPr>
          <p:spPr>
            <a:xfrm>
              <a:off x="8160563" y="1560863"/>
              <a:ext cx="2911008" cy="1746605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מלבן: פינות מעוגלות 4">
              <a:extLst>
                <a:ext uri="{FF2B5EF4-FFF2-40B4-BE49-F238E27FC236}">
                  <a16:creationId xmlns:a16="http://schemas.microsoft.com/office/drawing/2014/main" id="{8A2786A6-3C79-4B21-91A0-1E32323BA11A}"/>
                </a:ext>
              </a:extLst>
            </p:cNvPr>
            <p:cNvSpPr txBox="1"/>
            <p:nvPr/>
          </p:nvSpPr>
          <p:spPr>
            <a:xfrm>
              <a:off x="8211719" y="1612019"/>
              <a:ext cx="2808696" cy="16442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dirty="0"/>
                <a:t>Result DF</a:t>
              </a:r>
              <a:endParaRPr lang="en-US" sz="2500" kern="1200" dirty="0"/>
            </a:p>
          </p:txBody>
        </p:sp>
      </p:grp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4F6C6CBF-74DC-4845-ADF8-DAAB0E2B5C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46" t="30953" r="20601" b="30625"/>
          <a:stretch/>
        </p:blipFill>
        <p:spPr>
          <a:xfrm>
            <a:off x="220758" y="3481398"/>
            <a:ext cx="7887419" cy="3248560"/>
          </a:xfrm>
          <a:prstGeom prst="rect">
            <a:avLst/>
          </a:prstGeom>
        </p:spPr>
      </p:pic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1CB8660A-E89F-4DC3-AFAA-21EFDE38E4F7}"/>
              </a:ext>
            </a:extLst>
          </p:cNvPr>
          <p:cNvGrpSpPr/>
          <p:nvPr/>
        </p:nvGrpSpPr>
        <p:grpSpPr>
          <a:xfrm rot="10800000">
            <a:off x="7907038" y="4805879"/>
            <a:ext cx="617133" cy="721930"/>
            <a:chOff x="7287261" y="2073200"/>
            <a:chExt cx="617133" cy="721930"/>
          </a:xfrm>
        </p:grpSpPr>
        <p:sp>
          <p:nvSpPr>
            <p:cNvPr id="17" name="חץ: ימינה 16">
              <a:extLst>
                <a:ext uri="{FF2B5EF4-FFF2-40B4-BE49-F238E27FC236}">
                  <a16:creationId xmlns:a16="http://schemas.microsoft.com/office/drawing/2014/main" id="{FE2CD38C-1BF1-4F5A-AF09-4F143761D2AA}"/>
                </a:ext>
              </a:extLst>
            </p:cNvPr>
            <p:cNvSpPr/>
            <p:nvPr/>
          </p:nvSpPr>
          <p:spPr>
            <a:xfrm>
              <a:off x="7287261" y="2073200"/>
              <a:ext cx="617133" cy="72193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חץ: ימינה 4">
              <a:extLst>
                <a:ext uri="{FF2B5EF4-FFF2-40B4-BE49-F238E27FC236}">
                  <a16:creationId xmlns:a16="http://schemas.microsoft.com/office/drawing/2014/main" id="{C752F86D-72CC-4CA3-B1B4-58AEC8B3A0EA}"/>
                </a:ext>
              </a:extLst>
            </p:cNvPr>
            <p:cNvSpPr txBox="1"/>
            <p:nvPr/>
          </p:nvSpPr>
          <p:spPr>
            <a:xfrm>
              <a:off x="7287261" y="2217586"/>
              <a:ext cx="431993" cy="4331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</p:grpSp>
      <p:pic>
        <p:nvPicPr>
          <p:cNvPr id="25" name="Picture 4">
            <a:extLst>
              <a:ext uri="{FF2B5EF4-FFF2-40B4-BE49-F238E27FC236}">
                <a16:creationId xmlns:a16="http://schemas.microsoft.com/office/drawing/2014/main" id="{628A67B2-64DB-4C8C-B7B8-B81BA94B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675" y="111770"/>
            <a:ext cx="555551" cy="43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766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B6AE539F-5B29-4C70-A209-1554AF241886}"/>
              </a:ext>
            </a:extLst>
          </p:cNvPr>
          <p:cNvGrpSpPr/>
          <p:nvPr/>
        </p:nvGrpSpPr>
        <p:grpSpPr>
          <a:xfrm>
            <a:off x="927026" y="614888"/>
            <a:ext cx="796193" cy="700886"/>
            <a:chOff x="182016" y="926379"/>
            <a:chExt cx="841434" cy="805214"/>
          </a:xfrm>
        </p:grpSpPr>
        <p:sp>
          <p:nvSpPr>
            <p:cNvPr id="26" name="אליפסה 25">
              <a:extLst>
                <a:ext uri="{FF2B5EF4-FFF2-40B4-BE49-F238E27FC236}">
                  <a16:creationId xmlns:a16="http://schemas.microsoft.com/office/drawing/2014/main" id="{A5C4C027-821C-4EF3-98AF-CBF1F124C836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אליפסה 26">
              <a:extLst>
                <a:ext uri="{FF2B5EF4-FFF2-40B4-BE49-F238E27FC236}">
                  <a16:creationId xmlns:a16="http://schemas.microsoft.com/office/drawing/2014/main" id="{E41BA0C0-25CE-48CB-A387-1E4E1B14FB70}"/>
                </a:ext>
              </a:extLst>
            </p:cNvPr>
            <p:cNvSpPr/>
            <p:nvPr/>
          </p:nvSpPr>
          <p:spPr>
            <a:xfrm>
              <a:off x="587168" y="1099624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439196" y="128042"/>
            <a:ext cx="10631033" cy="133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EDA – Data Cleaning – Missing Values</a:t>
            </a:r>
            <a:endParaRPr lang="en-US" sz="6000" dirty="0">
              <a:solidFill>
                <a:schemeClr val="accent2">
                  <a:lumMod val="75000"/>
                </a:schemeClr>
              </a:solidFill>
              <a:latin typeface="+mj-lt"/>
              <a:cs typeface="Amatic SC" panose="00000500000000000000" pitchFamily="2" charset="-79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7146D043-495F-4688-B35B-5EDD8D9897E9}"/>
              </a:ext>
            </a:extLst>
          </p:cNvPr>
          <p:cNvSpPr txBox="1"/>
          <p:nvPr/>
        </p:nvSpPr>
        <p:spPr>
          <a:xfrm>
            <a:off x="1203430" y="1322525"/>
            <a:ext cx="11102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rgbClr val="0E5772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Summarizing missing values after outliers' treatment</a:t>
            </a:r>
            <a:endParaRPr lang="en-US" sz="3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CEE81B3-5C66-4146-A267-CE193D203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93" t="38811" r="56384" b="13624"/>
          <a:stretch/>
        </p:blipFill>
        <p:spPr>
          <a:xfrm>
            <a:off x="1983543" y="2662122"/>
            <a:ext cx="3615397" cy="387924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37EE7D5E-E407-4568-82F4-58AEE22E2F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62" t="37190" r="48885" b="23270"/>
          <a:stretch/>
        </p:blipFill>
        <p:spPr>
          <a:xfrm>
            <a:off x="6593062" y="3110450"/>
            <a:ext cx="3981158" cy="271030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5A14440-3A58-4E1F-98F7-BC01B2AEF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675" y="111770"/>
            <a:ext cx="555551" cy="43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833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0B890416-A4FA-4815-8365-5A7C5604665B}"/>
              </a:ext>
            </a:extLst>
          </p:cNvPr>
          <p:cNvGrpSpPr/>
          <p:nvPr/>
        </p:nvGrpSpPr>
        <p:grpSpPr>
          <a:xfrm>
            <a:off x="927026" y="614889"/>
            <a:ext cx="766736" cy="726694"/>
            <a:chOff x="182016" y="926379"/>
            <a:chExt cx="810303" cy="834863"/>
          </a:xfrm>
        </p:grpSpPr>
        <p:sp>
          <p:nvSpPr>
            <p:cNvPr id="10" name="אליפסה 9">
              <a:extLst>
                <a:ext uri="{FF2B5EF4-FFF2-40B4-BE49-F238E27FC236}">
                  <a16:creationId xmlns:a16="http://schemas.microsoft.com/office/drawing/2014/main" id="{D61029EB-5FB5-42C8-923B-D9F56006F53B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7C0B625C-A96A-4CA5-86EE-79BA22E06F42}"/>
                </a:ext>
              </a:extLst>
            </p:cNvPr>
            <p:cNvSpPr/>
            <p:nvPr/>
          </p:nvSpPr>
          <p:spPr>
            <a:xfrm>
              <a:off x="369026" y="1339013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439196" y="128042"/>
            <a:ext cx="10631033" cy="133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EDA – Data Cleaning – Missing Values</a:t>
            </a:r>
            <a:endParaRPr lang="en-US" sz="6000" dirty="0">
              <a:solidFill>
                <a:schemeClr val="accent2">
                  <a:lumMod val="75000"/>
                </a:schemeClr>
              </a:solidFill>
              <a:latin typeface="+mj-lt"/>
              <a:cs typeface="Amatic SC" panose="00000500000000000000" pitchFamily="2" charset="-79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7146D043-495F-4688-B35B-5EDD8D9897E9}"/>
              </a:ext>
            </a:extLst>
          </p:cNvPr>
          <p:cNvSpPr txBox="1"/>
          <p:nvPr/>
        </p:nvSpPr>
        <p:spPr>
          <a:xfrm>
            <a:off x="1203430" y="1322525"/>
            <a:ext cx="11102563" cy="1172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rgbClr val="0E5772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Heatmap for missing values</a:t>
            </a:r>
            <a:endParaRPr lang="en-US" sz="3000" dirty="0">
              <a:solidFill>
                <a:schemeClr val="tx2"/>
              </a:solidFill>
              <a:effectLst/>
            </a:endParaRPr>
          </a:p>
          <a:p>
            <a:pPr marL="285750" indent="-285750" algn="l" rtl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C89A961-077A-4568-8D6C-962888E94C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16" t="35889" r="31808" b="6031"/>
          <a:stretch/>
        </p:blipFill>
        <p:spPr>
          <a:xfrm>
            <a:off x="1312985" y="2105283"/>
            <a:ext cx="9566030" cy="6685813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FD0BE2F-9B8C-4E2B-8300-C7AFB9D08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675" y="111770"/>
            <a:ext cx="555551" cy="43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196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F414B8DF-E309-4D6D-B225-A37A4E878496}"/>
              </a:ext>
            </a:extLst>
          </p:cNvPr>
          <p:cNvGrpSpPr/>
          <p:nvPr/>
        </p:nvGrpSpPr>
        <p:grpSpPr>
          <a:xfrm>
            <a:off x="927026" y="614889"/>
            <a:ext cx="766736" cy="726694"/>
            <a:chOff x="182016" y="926379"/>
            <a:chExt cx="810303" cy="834863"/>
          </a:xfrm>
        </p:grpSpPr>
        <p:sp>
          <p:nvSpPr>
            <p:cNvPr id="12" name="אליפסה 11">
              <a:extLst>
                <a:ext uri="{FF2B5EF4-FFF2-40B4-BE49-F238E27FC236}">
                  <a16:creationId xmlns:a16="http://schemas.microsoft.com/office/drawing/2014/main" id="{4D1699E6-AC7B-44B7-A997-F13E87F58B19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אליפסה 12">
              <a:extLst>
                <a:ext uri="{FF2B5EF4-FFF2-40B4-BE49-F238E27FC236}">
                  <a16:creationId xmlns:a16="http://schemas.microsoft.com/office/drawing/2014/main" id="{2817EAB9-5AE5-465B-9585-B8FE88A35464}"/>
                </a:ext>
              </a:extLst>
            </p:cNvPr>
            <p:cNvSpPr/>
            <p:nvPr/>
          </p:nvSpPr>
          <p:spPr>
            <a:xfrm>
              <a:off x="369026" y="1339013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439196" y="128042"/>
            <a:ext cx="10631033" cy="133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EDA – Data Cleaning – Missing Values</a:t>
            </a:r>
            <a:endParaRPr lang="en-US" sz="6000" dirty="0">
              <a:solidFill>
                <a:schemeClr val="accent2">
                  <a:lumMod val="75000"/>
                </a:schemeClr>
              </a:solidFill>
              <a:latin typeface="+mj-lt"/>
              <a:cs typeface="Amatic SC" panose="00000500000000000000" pitchFamily="2" charset="-79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7146D043-495F-4688-B35B-5EDD8D9897E9}"/>
              </a:ext>
            </a:extLst>
          </p:cNvPr>
          <p:cNvSpPr txBox="1"/>
          <p:nvPr/>
        </p:nvSpPr>
        <p:spPr>
          <a:xfrm>
            <a:off x="1203430" y="1715042"/>
            <a:ext cx="11102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rgbClr val="0E5772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Determinate the Missingness Generation Mechanism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FB311F6-2994-4E43-9C05-143729605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00" t="29246" r="44483" b="22470"/>
          <a:stretch/>
        </p:blipFill>
        <p:spPr>
          <a:xfrm>
            <a:off x="8448133" y="2667993"/>
            <a:ext cx="4208324" cy="3309721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EDF5DF3-D0BD-4EA7-917A-6023A1C9E4BA}"/>
              </a:ext>
            </a:extLst>
          </p:cNvPr>
          <p:cNvSpPr txBox="1"/>
          <p:nvPr/>
        </p:nvSpPr>
        <p:spPr>
          <a:xfrm>
            <a:off x="1516806" y="3429000"/>
            <a:ext cx="7277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Clr>
                <a:schemeClr val="accent1"/>
              </a:buClr>
            </a:pPr>
            <a:r>
              <a:rPr lang="en-US" sz="2400" kern="1200" dirty="0">
                <a:solidFill>
                  <a:srgbClr val="0E5772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By the distribution and the t-test I assume that the missing mechanism is MNAR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E2D6EED4-3F63-451B-9E35-1D5235673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675" y="111770"/>
            <a:ext cx="555551" cy="43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057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900839B6-778D-4062-9E5F-49250FA9BC4F}"/>
              </a:ext>
            </a:extLst>
          </p:cNvPr>
          <p:cNvGrpSpPr/>
          <p:nvPr/>
        </p:nvGrpSpPr>
        <p:grpSpPr>
          <a:xfrm>
            <a:off x="927026" y="614889"/>
            <a:ext cx="766736" cy="726694"/>
            <a:chOff x="182016" y="926379"/>
            <a:chExt cx="810303" cy="834863"/>
          </a:xfrm>
        </p:grpSpPr>
        <p:sp>
          <p:nvSpPr>
            <p:cNvPr id="10" name="אליפסה 9">
              <a:extLst>
                <a:ext uri="{FF2B5EF4-FFF2-40B4-BE49-F238E27FC236}">
                  <a16:creationId xmlns:a16="http://schemas.microsoft.com/office/drawing/2014/main" id="{5C12F012-43FD-4DAD-9F44-98677AE30815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95AA1030-C0B1-4DB9-AA8F-73698870BDEC}"/>
                </a:ext>
              </a:extLst>
            </p:cNvPr>
            <p:cNvSpPr/>
            <p:nvPr/>
          </p:nvSpPr>
          <p:spPr>
            <a:xfrm>
              <a:off x="369026" y="1339013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439196" y="128042"/>
            <a:ext cx="10631033" cy="133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EDA – Data Cleaning – Missing Values</a:t>
            </a:r>
            <a:endParaRPr lang="en-US" sz="6000" dirty="0">
              <a:solidFill>
                <a:schemeClr val="accent2">
                  <a:lumMod val="75000"/>
                </a:schemeClr>
              </a:solidFill>
              <a:latin typeface="+mj-lt"/>
              <a:cs typeface="Amatic SC" panose="00000500000000000000" pitchFamily="2" charset="-79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7146D043-495F-4688-B35B-5EDD8D9897E9}"/>
              </a:ext>
            </a:extLst>
          </p:cNvPr>
          <p:cNvSpPr txBox="1"/>
          <p:nvPr/>
        </p:nvSpPr>
        <p:spPr>
          <a:xfrm>
            <a:off x="1203430" y="1506506"/>
            <a:ext cx="11102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E5772"/>
                </a:solidFill>
                <a:latin typeface="Tw Cen MT" panose="020B0602020104020603" pitchFamily="34" charset="0"/>
              </a:rPr>
              <a:t>Treatment:</a:t>
            </a:r>
            <a:endParaRPr lang="en-US" sz="3000" kern="1200" dirty="0">
              <a:solidFill>
                <a:srgbClr val="0E5772"/>
              </a:solidFill>
              <a:effectLst/>
              <a:latin typeface="Tw Cen MT" panose="020B0602020104020603" pitchFamily="34" charset="0"/>
              <a:ea typeface="+mn-ea"/>
              <a:cs typeface="+mn-cs"/>
            </a:endParaRPr>
          </a:p>
          <a:p>
            <a:pPr marL="514350" indent="-63500" algn="l" rtl="0">
              <a:buClr>
                <a:schemeClr val="accent1"/>
              </a:buClr>
              <a:buFont typeface="+mj-lt"/>
              <a:buAutoNum type="arabicPeriod"/>
            </a:pPr>
            <a:r>
              <a:rPr lang="en-US" sz="3000" kern="1200" dirty="0">
                <a:solidFill>
                  <a:srgbClr val="0E5772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 Quantile numeric variable and adding ‘miss’ category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3BE72415-F4EB-463B-8F8F-0D0558E23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8" t="43293" r="20269" b="46832"/>
          <a:stretch/>
        </p:blipFill>
        <p:spPr>
          <a:xfrm>
            <a:off x="2587411" y="2557586"/>
            <a:ext cx="8276543" cy="823373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55151C88-762E-42F4-97A5-D5BE34E23772}"/>
              </a:ext>
            </a:extLst>
          </p:cNvPr>
          <p:cNvSpPr txBox="1"/>
          <p:nvPr/>
        </p:nvSpPr>
        <p:spPr>
          <a:xfrm>
            <a:off x="1693762" y="3561139"/>
            <a:ext cx="11102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 rtl="0">
              <a:buClr>
                <a:schemeClr val="accent1"/>
              </a:buClr>
              <a:buFont typeface="+mj-lt"/>
              <a:buAutoNum type="arabicPeriod" startAt="2"/>
            </a:pPr>
            <a:r>
              <a:rPr lang="en-US" sz="3000" kern="1200" dirty="0">
                <a:solidFill>
                  <a:srgbClr val="0E5772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For categorical vars with &gt;10% missing – add ‘miss’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597DE6A2-77F9-45EC-BE29-5A5835CAC6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93" t="58571" r="20038" b="26348"/>
          <a:stretch/>
        </p:blipFill>
        <p:spPr>
          <a:xfrm>
            <a:off x="3321486" y="4259743"/>
            <a:ext cx="8089935" cy="1275732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9E860BEA-DB47-4279-BDA0-B86A5F0F1DF2}"/>
              </a:ext>
            </a:extLst>
          </p:cNvPr>
          <p:cNvSpPr txBox="1"/>
          <p:nvPr/>
        </p:nvSpPr>
        <p:spPr>
          <a:xfrm>
            <a:off x="2294225" y="5774626"/>
            <a:ext cx="8569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Clr>
                <a:schemeClr val="accent1"/>
              </a:buClr>
            </a:pPr>
            <a:r>
              <a:rPr lang="en-US" sz="4000" dirty="0">
                <a:solidFill>
                  <a:srgbClr val="0E5772"/>
                </a:solidFill>
                <a:latin typeface="Tw Cen MT" panose="020B0602020104020603" pitchFamily="34" charset="0"/>
              </a:rPr>
              <a:t>R</a:t>
            </a:r>
            <a:r>
              <a:rPr lang="en-US" sz="4000" kern="1200" dirty="0">
                <a:solidFill>
                  <a:srgbClr val="0E5772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e-Check for Outliers and missing values</a:t>
            </a:r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BFEC6A02-9981-4F0C-8F5B-E355B128A551}"/>
              </a:ext>
            </a:extLst>
          </p:cNvPr>
          <p:cNvSpPr/>
          <p:nvPr/>
        </p:nvSpPr>
        <p:spPr>
          <a:xfrm>
            <a:off x="3321486" y="4897609"/>
            <a:ext cx="3999914" cy="239151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474C1E13-BCAC-4874-B0D8-5BF3B4AD9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675" y="111770"/>
            <a:ext cx="555551" cy="43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082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B6AE539F-5B29-4C70-A209-1554AF241886}"/>
              </a:ext>
            </a:extLst>
          </p:cNvPr>
          <p:cNvGrpSpPr/>
          <p:nvPr/>
        </p:nvGrpSpPr>
        <p:grpSpPr>
          <a:xfrm>
            <a:off x="927026" y="614888"/>
            <a:ext cx="766736" cy="700886"/>
            <a:chOff x="182016" y="926379"/>
            <a:chExt cx="810303" cy="805214"/>
          </a:xfrm>
        </p:grpSpPr>
        <p:sp>
          <p:nvSpPr>
            <p:cNvPr id="26" name="אליפסה 25">
              <a:extLst>
                <a:ext uri="{FF2B5EF4-FFF2-40B4-BE49-F238E27FC236}">
                  <a16:creationId xmlns:a16="http://schemas.microsoft.com/office/drawing/2014/main" id="{A5C4C027-821C-4EF3-98AF-CBF1F124C836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אליפסה 26">
              <a:extLst>
                <a:ext uri="{FF2B5EF4-FFF2-40B4-BE49-F238E27FC236}">
                  <a16:creationId xmlns:a16="http://schemas.microsoft.com/office/drawing/2014/main" id="{E41BA0C0-25CE-48CB-A387-1E4E1B14FB70}"/>
                </a:ext>
              </a:extLst>
            </p:cNvPr>
            <p:cNvSpPr/>
            <p:nvPr/>
          </p:nvSpPr>
          <p:spPr>
            <a:xfrm>
              <a:off x="369026" y="1114268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439196" y="128042"/>
            <a:ext cx="10631033" cy="133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EDA – Notes and challenges</a:t>
            </a:r>
            <a:endParaRPr lang="en-US" sz="6000" dirty="0">
              <a:solidFill>
                <a:schemeClr val="accent2">
                  <a:lumMod val="75000"/>
                </a:schemeClr>
              </a:solidFill>
              <a:latin typeface="+mj-lt"/>
              <a:cs typeface="Amatic SC" panose="00000500000000000000" pitchFamily="2" charset="-79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7146D043-495F-4688-B35B-5EDD8D9897E9}"/>
              </a:ext>
            </a:extLst>
          </p:cNvPr>
          <p:cNvSpPr txBox="1"/>
          <p:nvPr/>
        </p:nvSpPr>
        <p:spPr>
          <a:xfrm>
            <a:off x="1310393" y="1466572"/>
            <a:ext cx="107598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E5772"/>
                </a:solidFill>
                <a:latin typeface="Tw Cen MT" panose="020B0602020104020603" pitchFamily="34" charset="0"/>
              </a:rPr>
              <a:t>A wrong ‘</a:t>
            </a:r>
            <a:r>
              <a:rPr lang="en-US" sz="3000" dirty="0" err="1">
                <a:solidFill>
                  <a:srgbClr val="0E5772"/>
                </a:solidFill>
                <a:latin typeface="Tw Cen MT" panose="020B0602020104020603" pitchFamily="34" charset="0"/>
              </a:rPr>
              <a:t>ifelse</a:t>
            </a:r>
            <a:r>
              <a:rPr lang="en-US" sz="3000" dirty="0">
                <a:solidFill>
                  <a:srgbClr val="0E5772"/>
                </a:solidFill>
                <a:latin typeface="Tw Cen MT" panose="020B0602020104020603" pitchFamily="34" charset="0"/>
              </a:rPr>
              <a:t>’ transcript converted big part of the data to NA.</a:t>
            </a:r>
          </a:p>
          <a:p>
            <a:pPr algn="l" rtl="0">
              <a:buClr>
                <a:schemeClr val="accent1"/>
              </a:buClr>
            </a:pPr>
            <a:endParaRPr lang="en-US" sz="3000" dirty="0">
              <a:solidFill>
                <a:srgbClr val="0E5772"/>
              </a:solidFill>
              <a:latin typeface="Tw Cen MT" panose="020B0602020104020603" pitchFamily="34" charset="0"/>
            </a:endParaRPr>
          </a:p>
          <a:p>
            <a:pPr marL="457200" indent="-457200" algn="l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E5772"/>
                </a:solidFill>
                <a:latin typeface="Tw Cen MT" panose="020B0602020104020603" pitchFamily="34" charset="0"/>
              </a:rPr>
              <a:t>Outliers’ treatment</a:t>
            </a:r>
            <a:endParaRPr lang="en-US" sz="3000" kern="1200" dirty="0">
              <a:solidFill>
                <a:srgbClr val="0E5772"/>
              </a:solidFill>
              <a:effectLst/>
              <a:latin typeface="Tw Cen MT" panose="020B0602020104020603" pitchFamily="34" charset="0"/>
              <a:ea typeface="+mn-ea"/>
              <a:cs typeface="+mn-cs"/>
            </a:endParaRPr>
          </a:p>
        </p:txBody>
      </p:sp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4B700109-77D8-4544-A972-81AF6960FF1E}"/>
              </a:ext>
            </a:extLst>
          </p:cNvPr>
          <p:cNvGrpSpPr/>
          <p:nvPr/>
        </p:nvGrpSpPr>
        <p:grpSpPr>
          <a:xfrm rot="10107122">
            <a:off x="-603745" y="985982"/>
            <a:ext cx="4538743" cy="6831154"/>
            <a:chOff x="7982718" y="-496047"/>
            <a:chExt cx="4538743" cy="6831154"/>
          </a:xfrm>
        </p:grpSpPr>
        <p:grpSp>
          <p:nvGrpSpPr>
            <p:cNvPr id="13" name="קבוצה 12">
              <a:extLst>
                <a:ext uri="{FF2B5EF4-FFF2-40B4-BE49-F238E27FC236}">
                  <a16:creationId xmlns:a16="http://schemas.microsoft.com/office/drawing/2014/main" id="{6E7720BB-1988-48A8-AB14-DCB90B416C2B}"/>
                </a:ext>
              </a:extLst>
            </p:cNvPr>
            <p:cNvGrpSpPr/>
            <p:nvPr/>
          </p:nvGrpSpPr>
          <p:grpSpPr>
            <a:xfrm rot="11961658" flipV="1">
              <a:off x="7982718" y="-496047"/>
              <a:ext cx="3954541" cy="3095055"/>
              <a:chOff x="7376440" y="-943442"/>
              <a:chExt cx="6082847" cy="3969833"/>
            </a:xfrm>
          </p:grpSpPr>
          <p:cxnSp>
            <p:nvCxnSpPr>
              <p:cNvPr id="24" name="מחבר ישר 23">
                <a:extLst>
                  <a:ext uri="{FF2B5EF4-FFF2-40B4-BE49-F238E27FC236}">
                    <a16:creationId xmlns:a16="http://schemas.microsoft.com/office/drawing/2014/main" id="{63A11936-260B-473E-9132-5905D2D152E5}"/>
                  </a:ext>
                </a:extLst>
              </p:cNvPr>
              <p:cNvCxnSpPr>
                <a:cxnSpLocks/>
              </p:cNvCxnSpPr>
              <p:nvPr/>
            </p:nvCxnSpPr>
            <p:spPr>
              <a:xfrm rot="1161658" flipV="1">
                <a:off x="7604686" y="-943442"/>
                <a:ext cx="1234544" cy="3595094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100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מחבר ישר 27">
                <a:extLst>
                  <a:ext uri="{FF2B5EF4-FFF2-40B4-BE49-F238E27FC236}">
                    <a16:creationId xmlns:a16="http://schemas.microsoft.com/office/drawing/2014/main" id="{0EB47AD5-6E64-4133-B80C-9DB674BD6608}"/>
                  </a:ext>
                </a:extLst>
              </p:cNvPr>
              <p:cNvCxnSpPr>
                <a:cxnSpLocks/>
                <a:endCxn id="23" idx="5"/>
              </p:cNvCxnSpPr>
              <p:nvPr/>
            </p:nvCxnSpPr>
            <p:spPr>
              <a:xfrm rot="11961658" flipV="1">
                <a:off x="7572201" y="282647"/>
                <a:ext cx="3341206" cy="2743744"/>
              </a:xfrm>
              <a:prstGeom prst="line">
                <a:avLst/>
              </a:prstGeom>
              <a:ln>
                <a:gradFill>
                  <a:gsLst>
                    <a:gs pos="100000">
                      <a:srgbClr val="D3D3D3"/>
                    </a:gs>
                    <a:gs pos="0">
                      <a:srgbClr val="000000"/>
                    </a:gs>
                    <a:gs pos="100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מחבר ישר 28">
                <a:extLst>
                  <a:ext uri="{FF2B5EF4-FFF2-40B4-BE49-F238E27FC236}">
                    <a16:creationId xmlns:a16="http://schemas.microsoft.com/office/drawing/2014/main" id="{0832DCE9-42BF-4756-8858-F354D66A320A}"/>
                  </a:ext>
                </a:extLst>
              </p:cNvPr>
              <p:cNvCxnSpPr>
                <a:cxnSpLocks/>
              </p:cNvCxnSpPr>
              <p:nvPr/>
            </p:nvCxnSpPr>
            <p:spPr>
              <a:xfrm rot="11961658" flipV="1">
                <a:off x="7376440" y="-80884"/>
                <a:ext cx="4047750" cy="13338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מחבר ישר 29">
                <a:extLst>
                  <a:ext uri="{FF2B5EF4-FFF2-40B4-BE49-F238E27FC236}">
                    <a16:creationId xmlns:a16="http://schemas.microsoft.com/office/drawing/2014/main" id="{7C2668FB-BD7B-49CC-9F55-A50CE3703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30480" y="799700"/>
                <a:ext cx="428249" cy="1777996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מחבר ישר 30">
                <a:extLst>
                  <a:ext uri="{FF2B5EF4-FFF2-40B4-BE49-F238E27FC236}">
                    <a16:creationId xmlns:a16="http://schemas.microsoft.com/office/drawing/2014/main" id="{2D422B5D-7816-4B29-A0F8-2DF8ED8A62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2730" y="-464456"/>
                <a:ext cx="961163" cy="622705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מחבר ישר 31">
                <a:extLst>
                  <a:ext uri="{FF2B5EF4-FFF2-40B4-BE49-F238E27FC236}">
                    <a16:creationId xmlns:a16="http://schemas.microsoft.com/office/drawing/2014/main" id="{A25EC230-C159-4834-8353-20130CFE655B}"/>
                  </a:ext>
                </a:extLst>
              </p:cNvPr>
              <p:cNvCxnSpPr>
                <a:cxnSpLocks/>
              </p:cNvCxnSpPr>
              <p:nvPr/>
            </p:nvCxnSpPr>
            <p:spPr>
              <a:xfrm rot="11961658" flipH="1">
                <a:off x="12210124" y="310901"/>
                <a:ext cx="1249163" cy="350646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3" name="קבוצה 32">
                <a:extLst>
                  <a:ext uri="{FF2B5EF4-FFF2-40B4-BE49-F238E27FC236}">
                    <a16:creationId xmlns:a16="http://schemas.microsoft.com/office/drawing/2014/main" id="{A77764D6-7057-4A0E-9CD5-AD4ECFFA5984}"/>
                  </a:ext>
                </a:extLst>
              </p:cNvPr>
              <p:cNvGrpSpPr/>
              <p:nvPr/>
            </p:nvGrpSpPr>
            <p:grpSpPr>
              <a:xfrm>
                <a:off x="10595431" y="-602922"/>
                <a:ext cx="2282828" cy="2090057"/>
                <a:chOff x="9535888" y="246743"/>
                <a:chExt cx="2282828" cy="2090057"/>
              </a:xfrm>
            </p:grpSpPr>
            <p:sp>
              <p:nvSpPr>
                <p:cNvPr id="34" name="אליפסה 33">
                  <a:extLst>
                    <a:ext uri="{FF2B5EF4-FFF2-40B4-BE49-F238E27FC236}">
                      <a16:creationId xmlns:a16="http://schemas.microsoft.com/office/drawing/2014/main" id="{675375FC-8F59-4A22-9D71-4E25F2811DE4}"/>
                    </a:ext>
                  </a:extLst>
                </p:cNvPr>
                <p:cNvSpPr/>
                <p:nvPr/>
              </p:nvSpPr>
              <p:spPr>
                <a:xfrm>
                  <a:off x="9535888" y="246743"/>
                  <a:ext cx="2282828" cy="2090057"/>
                </a:xfrm>
                <a:prstGeom prst="ellipse">
                  <a:avLst/>
                </a:prstGeom>
                <a:solidFill>
                  <a:srgbClr val="FFFFFF">
                    <a:alpha val="85882"/>
                  </a:srgb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אליפסה 34">
                  <a:extLst>
                    <a:ext uri="{FF2B5EF4-FFF2-40B4-BE49-F238E27FC236}">
                      <a16:creationId xmlns:a16="http://schemas.microsoft.com/office/drawing/2014/main" id="{274FEFAA-8FF2-4EE2-A926-4FE55B2D00D8}"/>
                    </a:ext>
                  </a:extLst>
                </p:cNvPr>
                <p:cNvSpPr/>
                <p:nvPr/>
              </p:nvSpPr>
              <p:spPr>
                <a:xfrm>
                  <a:off x="10116534" y="812722"/>
                  <a:ext cx="1066971" cy="963322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" name="קבוצה 13">
              <a:extLst>
                <a:ext uri="{FF2B5EF4-FFF2-40B4-BE49-F238E27FC236}">
                  <a16:creationId xmlns:a16="http://schemas.microsoft.com/office/drawing/2014/main" id="{E2CA62D6-AA69-423A-861A-F2D96859FCD3}"/>
                </a:ext>
              </a:extLst>
            </p:cNvPr>
            <p:cNvGrpSpPr/>
            <p:nvPr/>
          </p:nvGrpSpPr>
          <p:grpSpPr>
            <a:xfrm rot="17506246" flipV="1">
              <a:off x="8953585" y="2767231"/>
              <a:ext cx="4595171" cy="2540581"/>
              <a:chOff x="8473464" y="-602922"/>
              <a:chExt cx="4595171" cy="2540581"/>
            </a:xfrm>
          </p:grpSpPr>
          <p:cxnSp>
            <p:nvCxnSpPr>
              <p:cNvPr id="15" name="מחבר ישר 14">
                <a:extLst>
                  <a:ext uri="{FF2B5EF4-FFF2-40B4-BE49-F238E27FC236}">
                    <a16:creationId xmlns:a16="http://schemas.microsoft.com/office/drawing/2014/main" id="{C378029F-FF23-4BF4-9271-7906CD9B42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71429" y="822051"/>
                <a:ext cx="2292918" cy="1115608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מחבר ישר 16">
                <a:extLst>
                  <a:ext uri="{FF2B5EF4-FFF2-40B4-BE49-F238E27FC236}">
                    <a16:creationId xmlns:a16="http://schemas.microsoft.com/office/drawing/2014/main" id="{54B76AB6-B232-493E-B8A4-ADC8828074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73464" y="-249898"/>
                <a:ext cx="2838925" cy="728872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מחבר ישר 17">
                <a:extLst>
                  <a:ext uri="{FF2B5EF4-FFF2-40B4-BE49-F238E27FC236}">
                    <a16:creationId xmlns:a16="http://schemas.microsoft.com/office/drawing/2014/main" id="{AEEA1945-B9E9-4FC5-888B-CCD0829230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2730" y="-464456"/>
                <a:ext cx="961163" cy="622705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מחבר ישר 18">
                <a:extLst>
                  <a:ext uri="{FF2B5EF4-FFF2-40B4-BE49-F238E27FC236}">
                    <a16:creationId xmlns:a16="http://schemas.microsoft.com/office/drawing/2014/main" id="{CFBF995B-8D3E-4FC8-9465-A8F7DC5F31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5744" y="478974"/>
                <a:ext cx="892891" cy="0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" name="קבוצה 19">
                <a:extLst>
                  <a:ext uri="{FF2B5EF4-FFF2-40B4-BE49-F238E27FC236}">
                    <a16:creationId xmlns:a16="http://schemas.microsoft.com/office/drawing/2014/main" id="{0BAEF61A-F41D-42DA-8B8A-D39AB068CD41}"/>
                  </a:ext>
                </a:extLst>
              </p:cNvPr>
              <p:cNvGrpSpPr/>
              <p:nvPr/>
            </p:nvGrpSpPr>
            <p:grpSpPr>
              <a:xfrm>
                <a:off x="10595429" y="-602922"/>
                <a:ext cx="2119081" cy="2090057"/>
                <a:chOff x="9535886" y="246743"/>
                <a:chExt cx="2119081" cy="2090057"/>
              </a:xfrm>
            </p:grpSpPr>
            <p:sp>
              <p:nvSpPr>
                <p:cNvPr id="22" name="אליפסה 21">
                  <a:extLst>
                    <a:ext uri="{FF2B5EF4-FFF2-40B4-BE49-F238E27FC236}">
                      <a16:creationId xmlns:a16="http://schemas.microsoft.com/office/drawing/2014/main" id="{F47904E2-49D9-4480-953F-B451D80344FF}"/>
                    </a:ext>
                  </a:extLst>
                </p:cNvPr>
                <p:cNvSpPr/>
                <p:nvPr/>
              </p:nvSpPr>
              <p:spPr>
                <a:xfrm>
                  <a:off x="9535886" y="246743"/>
                  <a:ext cx="2119081" cy="2090057"/>
                </a:xfrm>
                <a:prstGeom prst="ellipse">
                  <a:avLst/>
                </a:prstGeom>
                <a:solidFill>
                  <a:srgbClr val="FFFFFF">
                    <a:alpha val="85882"/>
                  </a:srgb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אליפסה 22">
                  <a:extLst>
                    <a:ext uri="{FF2B5EF4-FFF2-40B4-BE49-F238E27FC236}">
                      <a16:creationId xmlns:a16="http://schemas.microsoft.com/office/drawing/2014/main" id="{902F4144-D05E-49DA-ACD7-FB6496F49589}"/>
                    </a:ext>
                  </a:extLst>
                </p:cNvPr>
                <p:cNvSpPr/>
                <p:nvPr/>
              </p:nvSpPr>
              <p:spPr>
                <a:xfrm>
                  <a:off x="10116535" y="812722"/>
                  <a:ext cx="999666" cy="963322"/>
                </a:xfrm>
                <a:prstGeom prst="ellipse">
                  <a:avLst/>
                </a:prstGeom>
                <a:solidFill>
                  <a:srgbClr val="3CBEF0"/>
                </a:solidFill>
                <a:ln>
                  <a:solidFill>
                    <a:srgbClr val="3CBE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07225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B6AE539F-5B29-4C70-A209-1554AF241886}"/>
              </a:ext>
            </a:extLst>
          </p:cNvPr>
          <p:cNvGrpSpPr/>
          <p:nvPr/>
        </p:nvGrpSpPr>
        <p:grpSpPr>
          <a:xfrm>
            <a:off x="927026" y="614888"/>
            <a:ext cx="796192" cy="700886"/>
            <a:chOff x="182016" y="926379"/>
            <a:chExt cx="841433" cy="805214"/>
          </a:xfrm>
        </p:grpSpPr>
        <p:sp>
          <p:nvSpPr>
            <p:cNvPr id="26" name="אליפסה 25">
              <a:extLst>
                <a:ext uri="{FF2B5EF4-FFF2-40B4-BE49-F238E27FC236}">
                  <a16:creationId xmlns:a16="http://schemas.microsoft.com/office/drawing/2014/main" id="{A5C4C027-821C-4EF3-98AF-CBF1F124C836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אליפסה 26">
              <a:extLst>
                <a:ext uri="{FF2B5EF4-FFF2-40B4-BE49-F238E27FC236}">
                  <a16:creationId xmlns:a16="http://schemas.microsoft.com/office/drawing/2014/main" id="{E41BA0C0-25CE-48CB-A387-1E4E1B14FB70}"/>
                </a:ext>
              </a:extLst>
            </p:cNvPr>
            <p:cNvSpPr/>
            <p:nvPr/>
          </p:nvSpPr>
          <p:spPr>
            <a:xfrm>
              <a:off x="587167" y="1117871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390193" y="111770"/>
            <a:ext cx="10631033" cy="133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  <a:cs typeface="Amatic SC" panose="00000500000000000000" pitchFamily="2" charset="-79"/>
              </a:rPr>
              <a:t>CLUSTER ANALYSIS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03BCE32-26EF-4893-AAC7-211B1359422B}"/>
              </a:ext>
            </a:extLst>
          </p:cNvPr>
          <p:cNvSpPr txBox="1"/>
          <p:nvPr/>
        </p:nvSpPr>
        <p:spPr>
          <a:xfrm>
            <a:off x="1118589" y="1202804"/>
            <a:ext cx="10624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Adding 2 type of clusters to the data, Threshold 3 and 4 :</a:t>
            </a:r>
          </a:p>
          <a:p>
            <a:pPr marL="984250" indent="-533400" algn="l" rtl="0">
              <a:buClr>
                <a:schemeClr val="accent1"/>
              </a:buClr>
              <a:buFont typeface="+mj-lt"/>
              <a:buAutoNum type="arabicPeriod"/>
            </a:pP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Hierarchical clustering – </a:t>
            </a:r>
            <a:r>
              <a:rPr lang="en-US" sz="3000" dirty="0" err="1">
                <a:solidFill>
                  <a:schemeClr val="accent1">
                    <a:lumMod val="50000"/>
                  </a:schemeClr>
                </a:solidFill>
              </a:rPr>
              <a:t>hclust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. 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7C6E1D2B-014B-4CAD-9CFA-96964750F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6" t="50467" r="24654" b="9109"/>
          <a:stretch/>
        </p:blipFill>
        <p:spPr>
          <a:xfrm>
            <a:off x="2566724" y="2280022"/>
            <a:ext cx="7058551" cy="2101085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DA83B60D-77E8-4A4A-9D15-A77EBEE2006D}"/>
              </a:ext>
            </a:extLst>
          </p:cNvPr>
          <p:cNvSpPr txBox="1"/>
          <p:nvPr/>
        </p:nvSpPr>
        <p:spPr>
          <a:xfrm>
            <a:off x="1118588" y="4310505"/>
            <a:ext cx="10624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5200" indent="-514350" algn="l" rtl="0">
              <a:buClr>
                <a:schemeClr val="accent1"/>
              </a:buClr>
              <a:buFont typeface="+mj-lt"/>
              <a:buAutoNum type="arabicPeriod" startAt="2"/>
            </a:pP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Gaussian mixture models – </a:t>
            </a:r>
            <a:r>
              <a:rPr lang="en-US" sz="3000" dirty="0" err="1">
                <a:solidFill>
                  <a:schemeClr val="accent1">
                    <a:lumMod val="50000"/>
                  </a:schemeClr>
                </a:solidFill>
              </a:rPr>
              <a:t>mclust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4E3ED4F1-DA15-40DA-A461-40F41F1D2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32" t="35445" r="23153" b="47200"/>
          <a:stretch/>
        </p:blipFill>
        <p:spPr>
          <a:xfrm>
            <a:off x="1373672" y="4895281"/>
            <a:ext cx="9444654" cy="151631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1EDFFD3-E22E-4693-BDF8-626CA6FA2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675" y="111770"/>
            <a:ext cx="555551" cy="43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271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3509904E-1DC2-40F3-B799-06AFA0DE3E27}"/>
              </a:ext>
            </a:extLst>
          </p:cNvPr>
          <p:cNvGrpSpPr/>
          <p:nvPr/>
        </p:nvGrpSpPr>
        <p:grpSpPr>
          <a:xfrm>
            <a:off x="927026" y="581762"/>
            <a:ext cx="766736" cy="734008"/>
            <a:chOff x="182016" y="888325"/>
            <a:chExt cx="810303" cy="843268"/>
          </a:xfrm>
        </p:grpSpPr>
        <p:sp>
          <p:nvSpPr>
            <p:cNvPr id="16" name="אליפסה 15">
              <a:extLst>
                <a:ext uri="{FF2B5EF4-FFF2-40B4-BE49-F238E27FC236}">
                  <a16:creationId xmlns:a16="http://schemas.microsoft.com/office/drawing/2014/main" id="{72923A67-E718-411F-BEA3-260339638407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אליפסה 16">
              <a:extLst>
                <a:ext uri="{FF2B5EF4-FFF2-40B4-BE49-F238E27FC236}">
                  <a16:creationId xmlns:a16="http://schemas.microsoft.com/office/drawing/2014/main" id="{6B4DA625-3AA4-4A2E-85AD-F74BDA1FB684}"/>
                </a:ext>
              </a:extLst>
            </p:cNvPr>
            <p:cNvSpPr/>
            <p:nvPr/>
          </p:nvSpPr>
          <p:spPr>
            <a:xfrm>
              <a:off x="369026" y="888325"/>
              <a:ext cx="436282" cy="422228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439196" y="128042"/>
            <a:ext cx="10631033" cy="133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  <a:cs typeface="Amatic SC" panose="00000500000000000000" pitchFamily="2" charset="-79"/>
              </a:rPr>
              <a:t>FEATURE SELECTION STRATEGY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52EE926-B769-404D-B3AF-457D726481B1}"/>
              </a:ext>
            </a:extLst>
          </p:cNvPr>
          <p:cNvSpPr txBox="1"/>
          <p:nvPr/>
        </p:nvSpPr>
        <p:spPr>
          <a:xfrm>
            <a:off x="1089437" y="1466202"/>
            <a:ext cx="11102563" cy="23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E5772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2 methods for feature selection:</a:t>
            </a:r>
          </a:p>
          <a:p>
            <a:pPr marL="717550" indent="-415925" algn="l" rtl="0">
              <a:buClr>
                <a:schemeClr val="accent1"/>
              </a:buClr>
              <a:buFont typeface="+mj-lt"/>
              <a:buAutoNum type="arabicPeriod"/>
            </a:pPr>
            <a:r>
              <a:rPr lang="en-US" sz="2800" kern="1200" dirty="0">
                <a:solidFill>
                  <a:srgbClr val="0E5772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Univariable Analysis</a:t>
            </a:r>
            <a:r>
              <a:rPr lang="en-US" sz="2800" dirty="0">
                <a:solidFill>
                  <a:srgbClr val="0E5772"/>
                </a:solidFill>
                <a:latin typeface="Tw Cen MT" panose="020B0602020104020603" pitchFamily="34" charset="0"/>
              </a:rPr>
              <a:t> – Selecting features with p_value≤0.05</a:t>
            </a:r>
          </a:p>
          <a:p>
            <a:pPr marL="717550" indent="-415925" algn="l" rtl="0">
              <a:buClr>
                <a:schemeClr val="accent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  <a:effectLst/>
              </a:rPr>
              <a:t>Multivariable Analysis</a:t>
            </a:r>
            <a:r>
              <a:rPr lang="en-US" sz="2800" dirty="0">
                <a:solidFill>
                  <a:srgbClr val="0E5772"/>
                </a:solidFill>
                <a:effectLst/>
                <a:latin typeface="Tw Cen MT" panose="020B0602020104020603" pitchFamily="34" charset="0"/>
              </a:rPr>
              <a:t> – Using Lasso, Ridge, Naïve </a:t>
            </a:r>
            <a:r>
              <a:rPr lang="en-US" sz="2800" dirty="0" err="1">
                <a:solidFill>
                  <a:srgbClr val="0E5772"/>
                </a:solidFill>
                <a:effectLst/>
                <a:latin typeface="Tw Cen MT" panose="020B0602020104020603" pitchFamily="34" charset="0"/>
              </a:rPr>
              <a:t>Bayse</a:t>
            </a:r>
            <a:r>
              <a:rPr lang="en-US" sz="2800" dirty="0">
                <a:solidFill>
                  <a:srgbClr val="0E5772"/>
                </a:solidFill>
                <a:effectLst/>
                <a:latin typeface="Tw Cen MT" panose="020B0602020104020603" pitchFamily="34" charset="0"/>
              </a:rPr>
              <a:t>, Random forest, etc.</a:t>
            </a:r>
            <a:endParaRPr lang="en-US" sz="2800" dirty="0">
              <a:solidFill>
                <a:schemeClr val="tx2"/>
              </a:solidFill>
              <a:effectLst/>
            </a:endParaRPr>
          </a:p>
          <a:p>
            <a:pPr marL="285750" indent="-285750" algn="l" rtl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Summarization and Selection of Variables – Threshold=1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AE18EA9-EE29-4EC8-8222-9C76CA97F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77" t="40908" r="31231" b="17112"/>
          <a:stretch/>
        </p:blipFill>
        <p:spPr>
          <a:xfrm>
            <a:off x="2831122" y="3858973"/>
            <a:ext cx="6529755" cy="2877549"/>
          </a:xfrm>
          <a:prstGeom prst="rect">
            <a:avLst/>
          </a:prstGeom>
        </p:spPr>
      </p:pic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1A83949E-0665-4F88-8691-2CE44DC4C12C}"/>
              </a:ext>
            </a:extLst>
          </p:cNvPr>
          <p:cNvCxnSpPr>
            <a:cxnSpLocks/>
          </p:cNvCxnSpPr>
          <p:nvPr/>
        </p:nvCxnSpPr>
        <p:spPr>
          <a:xfrm>
            <a:off x="8721969" y="4643092"/>
            <a:ext cx="309489" cy="533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>
            <a:extLst>
              <a:ext uri="{FF2B5EF4-FFF2-40B4-BE49-F238E27FC236}">
                <a16:creationId xmlns:a16="http://schemas.microsoft.com/office/drawing/2014/main" id="{65C151F6-A5FE-44F7-ADCE-A9407AE6B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7779" y="128042"/>
            <a:ext cx="5524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03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B6AE539F-5B29-4C70-A209-1554AF241886}"/>
              </a:ext>
            </a:extLst>
          </p:cNvPr>
          <p:cNvGrpSpPr/>
          <p:nvPr/>
        </p:nvGrpSpPr>
        <p:grpSpPr>
          <a:xfrm>
            <a:off x="927026" y="614888"/>
            <a:ext cx="766736" cy="700886"/>
            <a:chOff x="182016" y="926379"/>
            <a:chExt cx="810303" cy="805214"/>
          </a:xfrm>
        </p:grpSpPr>
        <p:sp>
          <p:nvSpPr>
            <p:cNvPr id="26" name="אליפסה 25">
              <a:extLst>
                <a:ext uri="{FF2B5EF4-FFF2-40B4-BE49-F238E27FC236}">
                  <a16:creationId xmlns:a16="http://schemas.microsoft.com/office/drawing/2014/main" id="{A5C4C027-821C-4EF3-98AF-CBF1F124C836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אליפסה 26">
              <a:extLst>
                <a:ext uri="{FF2B5EF4-FFF2-40B4-BE49-F238E27FC236}">
                  <a16:creationId xmlns:a16="http://schemas.microsoft.com/office/drawing/2014/main" id="{E41BA0C0-25CE-48CB-A387-1E4E1B14FB70}"/>
                </a:ext>
              </a:extLst>
            </p:cNvPr>
            <p:cNvSpPr/>
            <p:nvPr/>
          </p:nvSpPr>
          <p:spPr>
            <a:xfrm>
              <a:off x="369026" y="1114268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439196" y="128042"/>
            <a:ext cx="10631033" cy="133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FEATURE SELECTION – </a:t>
            </a:r>
            <a:r>
              <a:rPr lang="en-US" sz="58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Notes and challenges</a:t>
            </a:r>
            <a:endParaRPr lang="en-US" sz="5800" dirty="0">
              <a:solidFill>
                <a:schemeClr val="accent2">
                  <a:lumMod val="75000"/>
                </a:schemeClr>
              </a:solidFill>
              <a:latin typeface="+mj-lt"/>
              <a:cs typeface="Amatic SC" panose="00000500000000000000" pitchFamily="2" charset="-79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7146D043-495F-4688-B35B-5EDD8D9897E9}"/>
              </a:ext>
            </a:extLst>
          </p:cNvPr>
          <p:cNvSpPr txBox="1"/>
          <p:nvPr/>
        </p:nvSpPr>
        <p:spPr>
          <a:xfrm>
            <a:off x="1262309" y="2105483"/>
            <a:ext cx="10631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rgbClr val="0E5772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Memory error due to high cardinality on ‘one hot encoding’. </a:t>
            </a:r>
          </a:p>
          <a:p>
            <a:pPr algn="l" rtl="0">
              <a:buClr>
                <a:schemeClr val="accent1"/>
              </a:buClr>
            </a:pPr>
            <a:endParaRPr lang="en-US" sz="3000" kern="1200" dirty="0">
              <a:solidFill>
                <a:srgbClr val="0E5772"/>
              </a:solidFill>
              <a:effectLst/>
              <a:latin typeface="Tw Cen MT" panose="020B0602020104020603" pitchFamily="34" charset="0"/>
              <a:ea typeface="+mn-ea"/>
              <a:cs typeface="+mn-cs"/>
            </a:endParaRPr>
          </a:p>
          <a:p>
            <a:pPr marL="457200" indent="-457200" algn="l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E5772"/>
                </a:solidFill>
                <a:latin typeface="Tw Cen MT" panose="020B0602020104020603" pitchFamily="34" charset="0"/>
              </a:rPr>
              <a:t>Using data batches for the encoder gave me different  features which I couldn’t join back to DF</a:t>
            </a:r>
            <a:endParaRPr lang="en-US" sz="3000" kern="1200" dirty="0">
              <a:solidFill>
                <a:srgbClr val="0E5772"/>
              </a:solidFill>
              <a:effectLst/>
              <a:latin typeface="Tw Cen MT" panose="020B0602020104020603" pitchFamily="34" charset="0"/>
              <a:ea typeface="+mn-ea"/>
              <a:cs typeface="+mn-cs"/>
            </a:endParaRPr>
          </a:p>
        </p:txBody>
      </p:sp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4B700109-77D8-4544-A972-81AF6960FF1E}"/>
              </a:ext>
            </a:extLst>
          </p:cNvPr>
          <p:cNvGrpSpPr/>
          <p:nvPr/>
        </p:nvGrpSpPr>
        <p:grpSpPr>
          <a:xfrm rot="10107122">
            <a:off x="-603745" y="985982"/>
            <a:ext cx="4538743" cy="6831154"/>
            <a:chOff x="7982718" y="-496047"/>
            <a:chExt cx="4538743" cy="6831154"/>
          </a:xfrm>
        </p:grpSpPr>
        <p:grpSp>
          <p:nvGrpSpPr>
            <p:cNvPr id="13" name="קבוצה 12">
              <a:extLst>
                <a:ext uri="{FF2B5EF4-FFF2-40B4-BE49-F238E27FC236}">
                  <a16:creationId xmlns:a16="http://schemas.microsoft.com/office/drawing/2014/main" id="{6E7720BB-1988-48A8-AB14-DCB90B416C2B}"/>
                </a:ext>
              </a:extLst>
            </p:cNvPr>
            <p:cNvGrpSpPr/>
            <p:nvPr/>
          </p:nvGrpSpPr>
          <p:grpSpPr>
            <a:xfrm rot="11961658" flipV="1">
              <a:off x="7982718" y="-496047"/>
              <a:ext cx="3954541" cy="3095055"/>
              <a:chOff x="7376440" y="-943442"/>
              <a:chExt cx="6082847" cy="3969833"/>
            </a:xfrm>
          </p:grpSpPr>
          <p:cxnSp>
            <p:nvCxnSpPr>
              <p:cNvPr id="24" name="מחבר ישר 23">
                <a:extLst>
                  <a:ext uri="{FF2B5EF4-FFF2-40B4-BE49-F238E27FC236}">
                    <a16:creationId xmlns:a16="http://schemas.microsoft.com/office/drawing/2014/main" id="{63A11936-260B-473E-9132-5905D2D152E5}"/>
                  </a:ext>
                </a:extLst>
              </p:cNvPr>
              <p:cNvCxnSpPr>
                <a:cxnSpLocks/>
              </p:cNvCxnSpPr>
              <p:nvPr/>
            </p:nvCxnSpPr>
            <p:spPr>
              <a:xfrm rot="1161658" flipV="1">
                <a:off x="7604686" y="-943442"/>
                <a:ext cx="1234544" cy="3595094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100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מחבר ישר 27">
                <a:extLst>
                  <a:ext uri="{FF2B5EF4-FFF2-40B4-BE49-F238E27FC236}">
                    <a16:creationId xmlns:a16="http://schemas.microsoft.com/office/drawing/2014/main" id="{0EB47AD5-6E64-4133-B80C-9DB674BD6608}"/>
                  </a:ext>
                </a:extLst>
              </p:cNvPr>
              <p:cNvCxnSpPr>
                <a:cxnSpLocks/>
                <a:endCxn id="23" idx="5"/>
              </p:cNvCxnSpPr>
              <p:nvPr/>
            </p:nvCxnSpPr>
            <p:spPr>
              <a:xfrm rot="11961658" flipV="1">
                <a:off x="7572201" y="282647"/>
                <a:ext cx="3341206" cy="2743744"/>
              </a:xfrm>
              <a:prstGeom prst="line">
                <a:avLst/>
              </a:prstGeom>
              <a:ln>
                <a:gradFill>
                  <a:gsLst>
                    <a:gs pos="100000">
                      <a:srgbClr val="D3D3D3"/>
                    </a:gs>
                    <a:gs pos="0">
                      <a:srgbClr val="000000"/>
                    </a:gs>
                    <a:gs pos="100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מחבר ישר 28">
                <a:extLst>
                  <a:ext uri="{FF2B5EF4-FFF2-40B4-BE49-F238E27FC236}">
                    <a16:creationId xmlns:a16="http://schemas.microsoft.com/office/drawing/2014/main" id="{0832DCE9-42BF-4756-8858-F354D66A320A}"/>
                  </a:ext>
                </a:extLst>
              </p:cNvPr>
              <p:cNvCxnSpPr>
                <a:cxnSpLocks/>
              </p:cNvCxnSpPr>
              <p:nvPr/>
            </p:nvCxnSpPr>
            <p:spPr>
              <a:xfrm rot="11961658" flipV="1">
                <a:off x="7376440" y="-80884"/>
                <a:ext cx="4047750" cy="13338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מחבר ישר 29">
                <a:extLst>
                  <a:ext uri="{FF2B5EF4-FFF2-40B4-BE49-F238E27FC236}">
                    <a16:creationId xmlns:a16="http://schemas.microsoft.com/office/drawing/2014/main" id="{7C2668FB-BD7B-49CC-9F55-A50CE3703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30480" y="799700"/>
                <a:ext cx="428249" cy="1777996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מחבר ישר 30">
                <a:extLst>
                  <a:ext uri="{FF2B5EF4-FFF2-40B4-BE49-F238E27FC236}">
                    <a16:creationId xmlns:a16="http://schemas.microsoft.com/office/drawing/2014/main" id="{2D422B5D-7816-4B29-A0F8-2DF8ED8A62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2730" y="-464456"/>
                <a:ext cx="961163" cy="622705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מחבר ישר 31">
                <a:extLst>
                  <a:ext uri="{FF2B5EF4-FFF2-40B4-BE49-F238E27FC236}">
                    <a16:creationId xmlns:a16="http://schemas.microsoft.com/office/drawing/2014/main" id="{A25EC230-C159-4834-8353-20130CFE655B}"/>
                  </a:ext>
                </a:extLst>
              </p:cNvPr>
              <p:cNvCxnSpPr>
                <a:cxnSpLocks/>
              </p:cNvCxnSpPr>
              <p:nvPr/>
            </p:nvCxnSpPr>
            <p:spPr>
              <a:xfrm rot="11961658" flipH="1">
                <a:off x="12210124" y="310901"/>
                <a:ext cx="1249163" cy="350646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3" name="קבוצה 32">
                <a:extLst>
                  <a:ext uri="{FF2B5EF4-FFF2-40B4-BE49-F238E27FC236}">
                    <a16:creationId xmlns:a16="http://schemas.microsoft.com/office/drawing/2014/main" id="{A77764D6-7057-4A0E-9CD5-AD4ECFFA5984}"/>
                  </a:ext>
                </a:extLst>
              </p:cNvPr>
              <p:cNvGrpSpPr/>
              <p:nvPr/>
            </p:nvGrpSpPr>
            <p:grpSpPr>
              <a:xfrm>
                <a:off x="10595431" y="-602922"/>
                <a:ext cx="2282828" cy="2090057"/>
                <a:chOff x="9535888" y="246743"/>
                <a:chExt cx="2282828" cy="2090057"/>
              </a:xfrm>
            </p:grpSpPr>
            <p:sp>
              <p:nvSpPr>
                <p:cNvPr id="34" name="אליפסה 33">
                  <a:extLst>
                    <a:ext uri="{FF2B5EF4-FFF2-40B4-BE49-F238E27FC236}">
                      <a16:creationId xmlns:a16="http://schemas.microsoft.com/office/drawing/2014/main" id="{675375FC-8F59-4A22-9D71-4E25F2811DE4}"/>
                    </a:ext>
                  </a:extLst>
                </p:cNvPr>
                <p:cNvSpPr/>
                <p:nvPr/>
              </p:nvSpPr>
              <p:spPr>
                <a:xfrm>
                  <a:off x="9535888" y="246743"/>
                  <a:ext cx="2282828" cy="2090057"/>
                </a:xfrm>
                <a:prstGeom prst="ellipse">
                  <a:avLst/>
                </a:prstGeom>
                <a:solidFill>
                  <a:srgbClr val="FFFFFF">
                    <a:alpha val="85882"/>
                  </a:srgb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אליפסה 34">
                  <a:extLst>
                    <a:ext uri="{FF2B5EF4-FFF2-40B4-BE49-F238E27FC236}">
                      <a16:creationId xmlns:a16="http://schemas.microsoft.com/office/drawing/2014/main" id="{274FEFAA-8FF2-4EE2-A926-4FE55B2D00D8}"/>
                    </a:ext>
                  </a:extLst>
                </p:cNvPr>
                <p:cNvSpPr/>
                <p:nvPr/>
              </p:nvSpPr>
              <p:spPr>
                <a:xfrm>
                  <a:off x="10116534" y="812722"/>
                  <a:ext cx="1066971" cy="963322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" name="קבוצה 13">
              <a:extLst>
                <a:ext uri="{FF2B5EF4-FFF2-40B4-BE49-F238E27FC236}">
                  <a16:creationId xmlns:a16="http://schemas.microsoft.com/office/drawing/2014/main" id="{E2CA62D6-AA69-423A-861A-F2D96859FCD3}"/>
                </a:ext>
              </a:extLst>
            </p:cNvPr>
            <p:cNvGrpSpPr/>
            <p:nvPr/>
          </p:nvGrpSpPr>
          <p:grpSpPr>
            <a:xfrm rot="17506246" flipV="1">
              <a:off x="8953585" y="2767231"/>
              <a:ext cx="4595171" cy="2540581"/>
              <a:chOff x="8473464" y="-602922"/>
              <a:chExt cx="4595171" cy="2540581"/>
            </a:xfrm>
          </p:grpSpPr>
          <p:cxnSp>
            <p:nvCxnSpPr>
              <p:cNvPr id="15" name="מחבר ישר 14">
                <a:extLst>
                  <a:ext uri="{FF2B5EF4-FFF2-40B4-BE49-F238E27FC236}">
                    <a16:creationId xmlns:a16="http://schemas.microsoft.com/office/drawing/2014/main" id="{C378029F-FF23-4BF4-9271-7906CD9B42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71429" y="822051"/>
                <a:ext cx="2292918" cy="1115608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מחבר ישר 16">
                <a:extLst>
                  <a:ext uri="{FF2B5EF4-FFF2-40B4-BE49-F238E27FC236}">
                    <a16:creationId xmlns:a16="http://schemas.microsoft.com/office/drawing/2014/main" id="{54B76AB6-B232-493E-B8A4-ADC8828074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73464" y="-249898"/>
                <a:ext cx="2838925" cy="728872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מחבר ישר 17">
                <a:extLst>
                  <a:ext uri="{FF2B5EF4-FFF2-40B4-BE49-F238E27FC236}">
                    <a16:creationId xmlns:a16="http://schemas.microsoft.com/office/drawing/2014/main" id="{AEEA1945-B9E9-4FC5-888B-CCD0829230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2730" y="-464456"/>
                <a:ext cx="961163" cy="622705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מחבר ישר 18">
                <a:extLst>
                  <a:ext uri="{FF2B5EF4-FFF2-40B4-BE49-F238E27FC236}">
                    <a16:creationId xmlns:a16="http://schemas.microsoft.com/office/drawing/2014/main" id="{CFBF995B-8D3E-4FC8-9465-A8F7DC5F31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5744" y="478974"/>
                <a:ext cx="892891" cy="0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" name="קבוצה 19">
                <a:extLst>
                  <a:ext uri="{FF2B5EF4-FFF2-40B4-BE49-F238E27FC236}">
                    <a16:creationId xmlns:a16="http://schemas.microsoft.com/office/drawing/2014/main" id="{0BAEF61A-F41D-42DA-8B8A-D39AB068CD41}"/>
                  </a:ext>
                </a:extLst>
              </p:cNvPr>
              <p:cNvGrpSpPr/>
              <p:nvPr/>
            </p:nvGrpSpPr>
            <p:grpSpPr>
              <a:xfrm>
                <a:off x="10595429" y="-602922"/>
                <a:ext cx="2119081" cy="2090057"/>
                <a:chOff x="9535886" y="246743"/>
                <a:chExt cx="2119081" cy="2090057"/>
              </a:xfrm>
            </p:grpSpPr>
            <p:sp>
              <p:nvSpPr>
                <p:cNvPr id="22" name="אליפסה 21">
                  <a:extLst>
                    <a:ext uri="{FF2B5EF4-FFF2-40B4-BE49-F238E27FC236}">
                      <a16:creationId xmlns:a16="http://schemas.microsoft.com/office/drawing/2014/main" id="{F47904E2-49D9-4480-953F-B451D80344FF}"/>
                    </a:ext>
                  </a:extLst>
                </p:cNvPr>
                <p:cNvSpPr/>
                <p:nvPr/>
              </p:nvSpPr>
              <p:spPr>
                <a:xfrm>
                  <a:off x="9535886" y="246743"/>
                  <a:ext cx="2119081" cy="2090057"/>
                </a:xfrm>
                <a:prstGeom prst="ellipse">
                  <a:avLst/>
                </a:prstGeom>
                <a:solidFill>
                  <a:srgbClr val="FFFFFF">
                    <a:alpha val="85882"/>
                  </a:srgb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אליפסה 22">
                  <a:extLst>
                    <a:ext uri="{FF2B5EF4-FFF2-40B4-BE49-F238E27FC236}">
                      <a16:creationId xmlns:a16="http://schemas.microsoft.com/office/drawing/2014/main" id="{902F4144-D05E-49DA-ACD7-FB6496F49589}"/>
                    </a:ext>
                  </a:extLst>
                </p:cNvPr>
                <p:cNvSpPr/>
                <p:nvPr/>
              </p:nvSpPr>
              <p:spPr>
                <a:xfrm>
                  <a:off x="10116535" y="812722"/>
                  <a:ext cx="999666" cy="963322"/>
                </a:xfrm>
                <a:prstGeom prst="ellipse">
                  <a:avLst/>
                </a:prstGeom>
                <a:solidFill>
                  <a:srgbClr val="3CBEF0"/>
                </a:solidFill>
                <a:ln>
                  <a:solidFill>
                    <a:srgbClr val="3CBE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1618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052F5EA6-6E1B-4610-B8C7-45D5BCABE545}"/>
              </a:ext>
            </a:extLst>
          </p:cNvPr>
          <p:cNvGrpSpPr/>
          <p:nvPr/>
        </p:nvGrpSpPr>
        <p:grpSpPr>
          <a:xfrm>
            <a:off x="888093" y="638237"/>
            <a:ext cx="805670" cy="700886"/>
            <a:chOff x="140870" y="926379"/>
            <a:chExt cx="851449" cy="805214"/>
          </a:xfrm>
        </p:grpSpPr>
        <p:sp>
          <p:nvSpPr>
            <p:cNvPr id="20" name="אליפסה 19">
              <a:extLst>
                <a:ext uri="{FF2B5EF4-FFF2-40B4-BE49-F238E27FC236}">
                  <a16:creationId xmlns:a16="http://schemas.microsoft.com/office/drawing/2014/main" id="{A43C7954-3D00-461E-9DD6-2016D80A2FF4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אליפסה 24">
              <a:extLst>
                <a:ext uri="{FF2B5EF4-FFF2-40B4-BE49-F238E27FC236}">
                  <a16:creationId xmlns:a16="http://schemas.microsoft.com/office/drawing/2014/main" id="{A183B069-FBD5-4ACC-A5F5-B4292CE1F672}"/>
                </a:ext>
              </a:extLst>
            </p:cNvPr>
            <p:cNvSpPr/>
            <p:nvPr/>
          </p:nvSpPr>
          <p:spPr>
            <a:xfrm>
              <a:off x="140870" y="1117872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447800" y="323964"/>
            <a:ext cx="9720072" cy="1499616"/>
          </a:xfrm>
        </p:spPr>
        <p:txBody>
          <a:bodyPr rtlCol="1">
            <a:normAutofit/>
          </a:bodyPr>
          <a:lstStyle/>
          <a:p>
            <a:pPr algn="l" rtl="0"/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Eti mayer</a:t>
            </a:r>
            <a:endParaRPr lang="he-IL" sz="6000" dirty="0">
              <a:solidFill>
                <a:schemeClr val="accent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299447" y="1390174"/>
            <a:ext cx="10631033" cy="4865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2">
                    <a:lumMod val="50000"/>
                  </a:schemeClr>
                </a:solidFill>
              </a:rPr>
              <a:t>Junior Data Scientist – Certified DS from Bar Ilan</a:t>
            </a:r>
          </a:p>
          <a:p>
            <a:pPr marL="285750" indent="-285750" algn="l" rtl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2">
                    <a:lumMod val="50000"/>
                  </a:schemeClr>
                </a:solidFill>
              </a:rPr>
              <a:t>DS Skills: ML Models, R, Python (DS packages), SQL Server</a:t>
            </a:r>
          </a:p>
          <a:p>
            <a:pPr marL="285750" indent="-285750" algn="l" rtl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2">
                    <a:lumMod val="50000"/>
                  </a:schemeClr>
                </a:solidFill>
              </a:rPr>
              <a:t>Financial back office in an activist hedge fund – </a:t>
            </a:r>
          </a:p>
          <a:p>
            <a:pPr algn="l" rtl="0">
              <a:lnSpc>
                <a:spcPct val="150000"/>
              </a:lnSpc>
              <a:buClr>
                <a:schemeClr val="accent1"/>
              </a:buClr>
            </a:pPr>
            <a:r>
              <a:rPr lang="en-US" sz="3000" u="sng" dirty="0">
                <a:solidFill>
                  <a:schemeClr val="accent2">
                    <a:lumMod val="50000"/>
                  </a:schemeClr>
                </a:solidFill>
              </a:rPr>
              <a:t>Experience:</a:t>
            </a:r>
          </a:p>
          <a:p>
            <a:pPr marL="285750" indent="-285750" algn="l" rtl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2">
                    <a:lumMod val="50000"/>
                  </a:schemeClr>
                </a:solidFill>
              </a:rPr>
              <a:t>She Code Final Project – Global Activism</a:t>
            </a:r>
          </a:p>
          <a:p>
            <a:pPr marL="285750" indent="-285750" algn="l" rtl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2">
                    <a:lumMod val="50000"/>
                  </a:schemeClr>
                </a:solidFill>
              </a:rPr>
              <a:t>Israeli Security Agency Hackathon 2021 – DS Team Lead</a:t>
            </a:r>
          </a:p>
          <a:p>
            <a:pPr marL="261938" indent="-261938" algn="l" rtl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2">
                    <a:lumMod val="50000"/>
                  </a:schemeClr>
                </a:solidFill>
              </a:rPr>
              <a:t>Final project in the DS course – </a:t>
            </a:r>
            <a:r>
              <a:rPr lang="en-US" sz="3000" dirty="0" err="1">
                <a:solidFill>
                  <a:schemeClr val="accent2">
                    <a:lumMod val="50000"/>
                  </a:schemeClr>
                </a:solidFill>
              </a:rPr>
              <a:t>NoShow</a:t>
            </a:r>
            <a:r>
              <a:rPr lang="en-US" sz="3000" dirty="0">
                <a:solidFill>
                  <a:schemeClr val="accent2">
                    <a:lumMod val="50000"/>
                  </a:schemeClr>
                </a:solidFill>
              </a:rPr>
              <a:t> dataset </a:t>
            </a:r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B1893729-3F25-4478-9478-5A13F3AC2FEE}"/>
              </a:ext>
            </a:extLst>
          </p:cNvPr>
          <p:cNvGrpSpPr/>
          <p:nvPr/>
        </p:nvGrpSpPr>
        <p:grpSpPr>
          <a:xfrm>
            <a:off x="8592457" y="-602922"/>
            <a:ext cx="4476178" cy="3180618"/>
            <a:chOff x="8592457" y="-602922"/>
            <a:chExt cx="4476178" cy="3180618"/>
          </a:xfrm>
        </p:grpSpPr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F1660FEF-84F0-4137-9A3F-A07EAA6BF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1429" y="822051"/>
              <a:ext cx="2292918" cy="1115608"/>
            </a:xfrm>
            <a:prstGeom prst="line">
              <a:avLst/>
            </a:prstGeom>
            <a:ln>
              <a:gradFill>
                <a:gsLst>
                  <a:gs pos="0">
                    <a:srgbClr val="000000"/>
                  </a:gs>
                  <a:gs pos="88000">
                    <a:schemeClr val="bg1"/>
                  </a:gs>
                  <a:gs pos="100000">
                    <a:srgbClr val="FFFFFF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963659B7-1CAE-451C-96C3-5379BC5FC5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2457" y="-52399"/>
              <a:ext cx="2719931" cy="531373"/>
            </a:xfrm>
            <a:prstGeom prst="line">
              <a:avLst/>
            </a:prstGeom>
            <a:ln>
              <a:gradFill>
                <a:gsLst>
                  <a:gs pos="0">
                    <a:srgbClr val="000000"/>
                  </a:gs>
                  <a:gs pos="88000">
                    <a:schemeClr val="bg1"/>
                  </a:gs>
                  <a:gs pos="100000">
                    <a:srgbClr val="FFFFFF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E27393D5-1592-44F6-810B-800BC5C2EFFE}"/>
                </a:ext>
              </a:extLst>
            </p:cNvPr>
            <p:cNvCxnSpPr>
              <a:cxnSpLocks/>
            </p:cNvCxnSpPr>
            <p:nvPr/>
          </p:nvCxnSpPr>
          <p:spPr>
            <a:xfrm>
              <a:off x="11930480" y="799700"/>
              <a:ext cx="428249" cy="1777996"/>
            </a:xfrm>
            <a:prstGeom prst="line">
              <a:avLst/>
            </a:prstGeom>
            <a:ln>
              <a:gradFill>
                <a:gsLst>
                  <a:gs pos="0">
                    <a:srgbClr val="000000"/>
                  </a:gs>
                  <a:gs pos="88000">
                    <a:schemeClr val="bg1"/>
                  </a:gs>
                  <a:gs pos="100000">
                    <a:srgbClr val="FFFFFF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מחבר ישר 18">
              <a:extLst>
                <a:ext uri="{FF2B5EF4-FFF2-40B4-BE49-F238E27FC236}">
                  <a16:creationId xmlns:a16="http://schemas.microsoft.com/office/drawing/2014/main" id="{BB4B597E-1D89-40AB-BD3C-4892C9BDA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22730" y="-464456"/>
              <a:ext cx="961163" cy="622705"/>
            </a:xfrm>
            <a:prstGeom prst="line">
              <a:avLst/>
            </a:prstGeom>
            <a:ln>
              <a:gradFill>
                <a:gsLst>
                  <a:gs pos="0">
                    <a:srgbClr val="000000"/>
                  </a:gs>
                  <a:gs pos="88000">
                    <a:schemeClr val="bg1"/>
                  </a:gs>
                  <a:gs pos="100000">
                    <a:srgbClr val="FFFFFF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מחבר ישר 15">
              <a:extLst>
                <a:ext uri="{FF2B5EF4-FFF2-40B4-BE49-F238E27FC236}">
                  <a16:creationId xmlns:a16="http://schemas.microsoft.com/office/drawing/2014/main" id="{E6BAF37D-0C06-48BF-A5A1-06140454C555}"/>
                </a:ext>
              </a:extLst>
            </p:cNvPr>
            <p:cNvCxnSpPr>
              <a:cxnSpLocks/>
            </p:cNvCxnSpPr>
            <p:nvPr/>
          </p:nvCxnSpPr>
          <p:spPr>
            <a:xfrm>
              <a:off x="12175744" y="478974"/>
              <a:ext cx="892891" cy="0"/>
            </a:xfrm>
            <a:prstGeom prst="line">
              <a:avLst/>
            </a:prstGeom>
            <a:ln>
              <a:gradFill>
                <a:gsLst>
                  <a:gs pos="0">
                    <a:srgbClr val="000000"/>
                  </a:gs>
                  <a:gs pos="88000">
                    <a:schemeClr val="bg1"/>
                  </a:gs>
                  <a:gs pos="100000">
                    <a:srgbClr val="FFFFFF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0D2E942E-2CA7-4CE5-9D50-39505FD2F640}"/>
                </a:ext>
              </a:extLst>
            </p:cNvPr>
            <p:cNvGrpSpPr/>
            <p:nvPr/>
          </p:nvGrpSpPr>
          <p:grpSpPr>
            <a:xfrm>
              <a:off x="10595429" y="-602922"/>
              <a:ext cx="2119081" cy="2090057"/>
              <a:chOff x="9535886" y="246743"/>
              <a:chExt cx="2119081" cy="2090057"/>
            </a:xfrm>
          </p:grpSpPr>
          <p:sp>
            <p:nvSpPr>
              <p:cNvPr id="22" name="אליפסה 21">
                <a:extLst>
                  <a:ext uri="{FF2B5EF4-FFF2-40B4-BE49-F238E27FC236}">
                    <a16:creationId xmlns:a16="http://schemas.microsoft.com/office/drawing/2014/main" id="{6F0B48B6-3AF6-459E-BDB7-89053A7A8487}"/>
                  </a:ext>
                </a:extLst>
              </p:cNvPr>
              <p:cNvSpPr/>
              <p:nvPr/>
            </p:nvSpPr>
            <p:spPr>
              <a:xfrm>
                <a:off x="9535886" y="246743"/>
                <a:ext cx="2119081" cy="2090057"/>
              </a:xfrm>
              <a:prstGeom prst="ellipse">
                <a:avLst/>
              </a:prstGeom>
              <a:solidFill>
                <a:srgbClr val="FFFFFF">
                  <a:alpha val="85882"/>
                </a:srgb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אליפסה 22">
                <a:extLst>
                  <a:ext uri="{FF2B5EF4-FFF2-40B4-BE49-F238E27FC236}">
                    <a16:creationId xmlns:a16="http://schemas.microsoft.com/office/drawing/2014/main" id="{36A92BA0-8CB2-4AEA-8B84-8ABC6648CCAA}"/>
                  </a:ext>
                </a:extLst>
              </p:cNvPr>
              <p:cNvSpPr/>
              <p:nvPr/>
            </p:nvSpPr>
            <p:spPr>
              <a:xfrm>
                <a:off x="10116535" y="812722"/>
                <a:ext cx="999666" cy="963322"/>
              </a:xfrm>
              <a:prstGeom prst="ellipse">
                <a:avLst/>
              </a:prstGeom>
              <a:solidFill>
                <a:srgbClr val="3CBEF0"/>
              </a:solidFill>
              <a:ln>
                <a:solidFill>
                  <a:srgbClr val="3CB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050" name="Picture 2" descr="Brosh Capital Partners">
            <a:extLst>
              <a:ext uri="{FF2B5EF4-FFF2-40B4-BE49-F238E27FC236}">
                <a16:creationId xmlns:a16="http://schemas.microsoft.com/office/drawing/2014/main" id="{3F2A10B1-CDBB-44FA-96B6-F718DC99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150" y="2966734"/>
            <a:ext cx="29908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567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52EE926-B769-404D-B3AF-457D726481B1}"/>
              </a:ext>
            </a:extLst>
          </p:cNvPr>
          <p:cNvSpPr txBox="1"/>
          <p:nvPr/>
        </p:nvSpPr>
        <p:spPr>
          <a:xfrm>
            <a:off x="927027" y="1818558"/>
            <a:ext cx="111025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2">
                    <a:lumMod val="50000"/>
                  </a:schemeClr>
                </a:solidFill>
              </a:rPr>
              <a:t>Splitting data to train-dev-test</a:t>
            </a:r>
          </a:p>
          <a:p>
            <a:pPr marL="285750" indent="-285750" algn="l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accent2">
                  <a:lumMod val="50000"/>
                </a:schemeClr>
              </a:solidFill>
            </a:endParaRPr>
          </a:p>
          <a:p>
            <a:pPr algn="l" rtl="0">
              <a:buClr>
                <a:schemeClr val="accent1"/>
              </a:buClr>
            </a:pPr>
            <a:endParaRPr lang="en-US" sz="30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 algn="l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2">
                    <a:lumMod val="50000"/>
                  </a:schemeClr>
                </a:solidFill>
              </a:rPr>
              <a:t>Using cross validation for Train-Dev</a:t>
            </a:r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43E6C529-682A-4D84-AE10-625130878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1" t="39697" r="49201" b="55446"/>
          <a:stretch/>
        </p:blipFill>
        <p:spPr>
          <a:xfrm>
            <a:off x="5617255" y="2539520"/>
            <a:ext cx="6397821" cy="558043"/>
          </a:xfrm>
          <a:prstGeom prst="rect">
            <a:avLst/>
          </a:prstGeom>
        </p:spPr>
      </p:pic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2E783003-AFAD-4D52-AD23-4DBF20133B10}"/>
              </a:ext>
            </a:extLst>
          </p:cNvPr>
          <p:cNvGrpSpPr/>
          <p:nvPr/>
        </p:nvGrpSpPr>
        <p:grpSpPr>
          <a:xfrm>
            <a:off x="888093" y="638237"/>
            <a:ext cx="805670" cy="700886"/>
            <a:chOff x="140870" y="926379"/>
            <a:chExt cx="851449" cy="805214"/>
          </a:xfrm>
        </p:grpSpPr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4A934286-EF43-44E3-9F2C-7386F3A8BC15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אליפסה 11">
              <a:extLst>
                <a:ext uri="{FF2B5EF4-FFF2-40B4-BE49-F238E27FC236}">
                  <a16:creationId xmlns:a16="http://schemas.microsoft.com/office/drawing/2014/main" id="{7B5A6FC0-43AE-4561-9594-906A2406307C}"/>
                </a:ext>
              </a:extLst>
            </p:cNvPr>
            <p:cNvSpPr/>
            <p:nvPr/>
          </p:nvSpPr>
          <p:spPr>
            <a:xfrm>
              <a:off x="140870" y="1117872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439196" y="468570"/>
            <a:ext cx="10631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  <a:cs typeface="Amatic SC" panose="00000500000000000000" pitchFamily="2" charset="-79"/>
              </a:rPr>
              <a:t>DATA PRE-PROCCING – </a:t>
            </a:r>
            <a:r>
              <a:rPr lang="en-US" sz="5800" dirty="0">
                <a:solidFill>
                  <a:schemeClr val="accent2">
                    <a:lumMod val="75000"/>
                  </a:schemeClr>
                </a:solidFill>
                <a:latin typeface="+mj-lt"/>
                <a:cs typeface="Amatic SC" panose="00000500000000000000" pitchFamily="2" charset="-79"/>
              </a:rPr>
              <a:t>Preparing the data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A7F2DFB-23B9-4BBA-8402-92B3AD30C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731" y="3805136"/>
            <a:ext cx="4212612" cy="285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88B111D1-4100-4B7F-852C-EE0C350FF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675" y="111770"/>
            <a:ext cx="555551" cy="43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529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9654A986-F69C-4B17-89D2-6140D599782B}"/>
              </a:ext>
            </a:extLst>
          </p:cNvPr>
          <p:cNvGrpSpPr/>
          <p:nvPr/>
        </p:nvGrpSpPr>
        <p:grpSpPr>
          <a:xfrm>
            <a:off x="927026" y="614889"/>
            <a:ext cx="766736" cy="726694"/>
            <a:chOff x="182016" y="926379"/>
            <a:chExt cx="810303" cy="834863"/>
          </a:xfrm>
        </p:grpSpPr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BA76FEA1-796A-49BF-80D1-B5CA0671F7D0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3801DBFC-392E-4DB1-8B00-2E2CB1860592}"/>
                </a:ext>
              </a:extLst>
            </p:cNvPr>
            <p:cNvSpPr/>
            <p:nvPr/>
          </p:nvSpPr>
          <p:spPr>
            <a:xfrm>
              <a:off x="369026" y="1339013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F52EE926-B769-404D-B3AF-457D726481B1}"/>
                  </a:ext>
                </a:extLst>
              </p:cNvPr>
              <p:cNvSpPr txBox="1"/>
              <p:nvPr/>
            </p:nvSpPr>
            <p:spPr>
              <a:xfrm>
                <a:off x="1103981" y="1799436"/>
                <a:ext cx="10246190" cy="2463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6700" indent="-266700" algn="l" rtl="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3000" dirty="0">
                    <a:solidFill>
                      <a:schemeClr val="accent2">
                        <a:lumMod val="50000"/>
                      </a:schemeClr>
                    </a:solidFill>
                  </a:rPr>
                  <a:t>I chose ‘Sensitivity’ score with FPR – The Gain driven approach</a:t>
                </a:r>
              </a:p>
              <a:p>
                <a:pPr marL="266700" algn="l" rtl="0">
                  <a:buClr>
                    <a:schemeClr val="accent1"/>
                  </a:buClr>
                </a:pP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The false positive rate is FPR=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2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= 1 – Specificity</a:t>
                </a:r>
              </a:p>
              <a:p>
                <a:pPr marL="266700" algn="l" rtl="0">
                  <a:buClr>
                    <a:schemeClr val="accent1"/>
                  </a:buClr>
                </a:pPr>
                <a:r>
                  <a:rPr lang="en-US" sz="3000" dirty="0">
                    <a:solidFill>
                      <a:schemeClr val="accent2">
                        <a:lumMod val="50000"/>
                      </a:schemeClr>
                    </a:solidFill>
                  </a:rPr>
                  <a:t>Because I wanted to make sure I won’t miss any campaign that might be successful. </a:t>
                </a:r>
              </a:p>
              <a:p>
                <a:pPr marL="266700" algn="l" rtl="0">
                  <a:buClr>
                    <a:schemeClr val="accent1"/>
                  </a:buClr>
                </a:pPr>
                <a:endParaRPr lang="en-US" sz="30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F52EE926-B769-404D-B3AF-457D7264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81" y="1799436"/>
                <a:ext cx="10246190" cy="2463367"/>
              </a:xfrm>
              <a:prstGeom prst="rect">
                <a:avLst/>
              </a:prstGeom>
              <a:blipFill>
                <a:blip r:embed="rId3"/>
                <a:stretch>
                  <a:fillRect l="-1190" t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439196" y="468570"/>
            <a:ext cx="10631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  <a:cs typeface="Amatic SC" panose="00000500000000000000" pitchFamily="2" charset="-79"/>
              </a:rPr>
              <a:t>CLASSIFICATION MODELS – </a:t>
            </a:r>
            <a:r>
              <a:rPr lang="en-US" sz="5800" dirty="0">
                <a:solidFill>
                  <a:schemeClr val="accent2">
                    <a:lumMod val="75000"/>
                  </a:schemeClr>
                </a:solidFill>
                <a:latin typeface="+mj-lt"/>
                <a:cs typeface="Amatic SC" panose="00000500000000000000" pitchFamily="2" charset="-79"/>
              </a:rPr>
              <a:t>Metric Selection</a:t>
            </a:r>
          </a:p>
        </p:txBody>
      </p:sp>
      <p:pic>
        <p:nvPicPr>
          <p:cNvPr id="1026" name="Picture 2" descr="Sensitivity and specificity - Wikipedia">
            <a:extLst>
              <a:ext uri="{FF2B5EF4-FFF2-40B4-BE49-F238E27FC236}">
                <a16:creationId xmlns:a16="http://schemas.microsoft.com/office/drawing/2014/main" id="{C8504ABA-D411-4ADB-91D3-2C3AA7F83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194" y="3177385"/>
            <a:ext cx="4135577" cy="360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C2461C42-CD30-4142-A7B4-E8CCA4E93FD6}"/>
              </a:ext>
            </a:extLst>
          </p:cNvPr>
          <p:cNvSpPr txBox="1"/>
          <p:nvPr/>
        </p:nvSpPr>
        <p:spPr>
          <a:xfrm>
            <a:off x="1304245" y="5152853"/>
            <a:ext cx="2763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7338" algn="l" rtl="0">
              <a:buClr>
                <a:schemeClr val="accent1"/>
              </a:buClr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Sensitivity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vs.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Specificity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879D8193-FA9E-41D9-9493-D71B6373D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7779" y="128042"/>
            <a:ext cx="5524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36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9E882E21-C74C-4A0A-943A-6EFE02D3498E}"/>
              </a:ext>
            </a:extLst>
          </p:cNvPr>
          <p:cNvSpPr txBox="1"/>
          <p:nvPr/>
        </p:nvSpPr>
        <p:spPr>
          <a:xfrm>
            <a:off x="1103981" y="2012262"/>
            <a:ext cx="1075280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accent2">
                    <a:lumMod val="50000"/>
                  </a:schemeClr>
                </a:solidFill>
              </a:rPr>
              <a:t>StratifiedKFold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and </a:t>
            </a:r>
            <a:r>
              <a:rPr lang="en-US" sz="2800" b="1" dirty="0" err="1">
                <a:solidFill>
                  <a:schemeClr val="accent2">
                    <a:lumMod val="50000"/>
                  </a:schemeClr>
                </a:solidFill>
              </a:rPr>
              <a:t>StratifiedShuffleSplit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for imbalance data</a:t>
            </a:r>
          </a:p>
          <a:p>
            <a:pPr algn="l" rtl="0">
              <a:buClr>
                <a:schemeClr val="accent1"/>
              </a:buClr>
            </a:pPr>
            <a:endParaRPr lang="en-US" sz="27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9654A986-F69C-4B17-89D2-6140D599782B}"/>
              </a:ext>
            </a:extLst>
          </p:cNvPr>
          <p:cNvGrpSpPr/>
          <p:nvPr/>
        </p:nvGrpSpPr>
        <p:grpSpPr>
          <a:xfrm>
            <a:off x="927026" y="614889"/>
            <a:ext cx="766736" cy="726694"/>
            <a:chOff x="182016" y="926379"/>
            <a:chExt cx="810303" cy="834863"/>
          </a:xfrm>
        </p:grpSpPr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BA76FEA1-796A-49BF-80D1-B5CA0671F7D0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3801DBFC-392E-4DB1-8B00-2E2CB1860592}"/>
                </a:ext>
              </a:extLst>
            </p:cNvPr>
            <p:cNvSpPr/>
            <p:nvPr/>
          </p:nvSpPr>
          <p:spPr>
            <a:xfrm>
              <a:off x="369026" y="1339013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439196" y="468570"/>
            <a:ext cx="10752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  <a:cs typeface="Amatic SC" panose="00000500000000000000" pitchFamily="2" charset="-79"/>
              </a:rPr>
              <a:t>CLASSIFICATION MODELS - </a:t>
            </a:r>
            <a:r>
              <a:rPr lang="en-US" sz="5800" dirty="0">
                <a:solidFill>
                  <a:schemeClr val="accent2">
                    <a:lumMod val="75000"/>
                  </a:schemeClr>
                </a:solidFill>
                <a:latin typeface="+mj-lt"/>
                <a:cs typeface="Amatic SC" panose="00000500000000000000" pitchFamily="2" charset="-79"/>
              </a:rPr>
              <a:t>CV strategy Selection</a:t>
            </a:r>
          </a:p>
        </p:txBody>
      </p:sp>
      <p:graphicFrame>
        <p:nvGraphicFramePr>
          <p:cNvPr id="2" name="טבלה 2">
            <a:extLst>
              <a:ext uri="{FF2B5EF4-FFF2-40B4-BE49-F238E27FC236}">
                <a16:creationId xmlns:a16="http://schemas.microsoft.com/office/drawing/2014/main" id="{5E14C450-D75E-4270-AFB1-BE5A3FBF3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002744"/>
              </p:ext>
            </p:extLst>
          </p:nvPr>
        </p:nvGraphicFramePr>
        <p:xfrm>
          <a:off x="3024552" y="3333307"/>
          <a:ext cx="2675366" cy="1120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683">
                  <a:extLst>
                    <a:ext uri="{9D8B030D-6E8A-4147-A177-3AD203B41FA5}">
                      <a16:colId xmlns:a16="http://schemas.microsoft.com/office/drawing/2014/main" val="2116984231"/>
                    </a:ext>
                  </a:extLst>
                </a:gridCol>
                <a:gridCol w="1337683">
                  <a:extLst>
                    <a:ext uri="{9D8B030D-6E8A-4147-A177-3AD203B41FA5}">
                      <a16:colId xmlns:a16="http://schemas.microsoft.com/office/drawing/2014/main" val="3718379826"/>
                    </a:ext>
                  </a:extLst>
                </a:gridCol>
              </a:tblGrid>
              <a:tr h="373356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115227"/>
                  </a:ext>
                </a:extLst>
              </a:tr>
              <a:tr h="373356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6,979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382480"/>
                  </a:ext>
                </a:extLst>
              </a:tr>
              <a:tr h="373356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2,320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091961"/>
                  </a:ext>
                </a:extLst>
              </a:tr>
            </a:tbl>
          </a:graphicData>
        </a:graphic>
      </p:graphicFrame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1A4A1B1-9715-4AB3-9734-BC11028F1839}"/>
              </a:ext>
            </a:extLst>
          </p:cNvPr>
          <p:cNvSpPr txBox="1"/>
          <p:nvPr/>
        </p:nvSpPr>
        <p:spPr>
          <a:xfrm>
            <a:off x="6096000" y="3603588"/>
            <a:ext cx="3411576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Clr>
                <a:schemeClr val="accent1"/>
              </a:buClr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Imbalance Ratio: 1/4 </a:t>
            </a:r>
            <a:endParaRPr lang="en-US" sz="2700" dirty="0">
              <a:solidFill>
                <a:schemeClr val="accent2">
                  <a:lumMod val="50000"/>
                </a:schemeClr>
              </a:solidFill>
            </a:endParaRPr>
          </a:p>
          <a:p>
            <a:pPr algn="l" rtl="0">
              <a:buClr>
                <a:schemeClr val="accent1"/>
              </a:buClr>
            </a:pPr>
            <a:endParaRPr lang="en-US" sz="27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E5683D86-65E6-4F1C-A4A6-C25945510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7779" y="128042"/>
            <a:ext cx="5524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55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קבוצה 59">
            <a:extLst>
              <a:ext uri="{FF2B5EF4-FFF2-40B4-BE49-F238E27FC236}">
                <a16:creationId xmlns:a16="http://schemas.microsoft.com/office/drawing/2014/main" id="{525BFBEF-3AC3-4804-8221-3876486FF572}"/>
              </a:ext>
            </a:extLst>
          </p:cNvPr>
          <p:cNvGrpSpPr/>
          <p:nvPr/>
        </p:nvGrpSpPr>
        <p:grpSpPr>
          <a:xfrm rot="17931191" flipV="1">
            <a:off x="8621643" y="3050198"/>
            <a:ext cx="3945918" cy="3885722"/>
            <a:chOff x="6914312" y="-1957581"/>
            <a:chExt cx="6069581" cy="4983972"/>
          </a:xfrm>
        </p:grpSpPr>
        <p:cxnSp>
          <p:nvCxnSpPr>
            <p:cNvPr id="69" name="מחבר ישר 68">
              <a:extLst>
                <a:ext uri="{FF2B5EF4-FFF2-40B4-BE49-F238E27FC236}">
                  <a16:creationId xmlns:a16="http://schemas.microsoft.com/office/drawing/2014/main" id="{50C74F71-7CB7-410E-A3BA-BBE398C6D11A}"/>
                </a:ext>
              </a:extLst>
            </p:cNvPr>
            <p:cNvCxnSpPr>
              <a:cxnSpLocks/>
            </p:cNvCxnSpPr>
            <p:nvPr/>
          </p:nvCxnSpPr>
          <p:spPr>
            <a:xfrm rot="17931191">
              <a:off x="6422853" y="-117519"/>
              <a:ext cx="4881705" cy="1201581"/>
            </a:xfrm>
            <a:prstGeom prst="line">
              <a:avLst/>
            </a:prstGeom>
            <a:ln>
              <a:gradFill>
                <a:gsLst>
                  <a:gs pos="0">
                    <a:srgbClr val="000000"/>
                  </a:gs>
                  <a:gs pos="100000">
                    <a:schemeClr val="bg1"/>
                  </a:gs>
                  <a:gs pos="100000">
                    <a:srgbClr val="FFFFFF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מחבר ישר 69">
              <a:extLst>
                <a:ext uri="{FF2B5EF4-FFF2-40B4-BE49-F238E27FC236}">
                  <a16:creationId xmlns:a16="http://schemas.microsoft.com/office/drawing/2014/main" id="{3A05A605-D4AD-488D-9329-7330992C8A4A}"/>
                </a:ext>
              </a:extLst>
            </p:cNvPr>
            <p:cNvCxnSpPr>
              <a:cxnSpLocks/>
            </p:cNvCxnSpPr>
            <p:nvPr/>
          </p:nvCxnSpPr>
          <p:spPr>
            <a:xfrm rot="11961658" flipV="1">
              <a:off x="7572201" y="282647"/>
              <a:ext cx="3341206" cy="2743744"/>
            </a:xfrm>
            <a:prstGeom prst="line">
              <a:avLst/>
            </a:prstGeom>
            <a:ln>
              <a:gradFill>
                <a:gsLst>
                  <a:gs pos="100000">
                    <a:srgbClr val="D3D3D3"/>
                  </a:gs>
                  <a:gs pos="0">
                    <a:srgbClr val="000000"/>
                  </a:gs>
                  <a:gs pos="100000">
                    <a:schemeClr val="bg1"/>
                  </a:gs>
                  <a:gs pos="100000">
                    <a:srgbClr val="FFFFFF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מחבר ישר 70">
              <a:extLst>
                <a:ext uri="{FF2B5EF4-FFF2-40B4-BE49-F238E27FC236}">
                  <a16:creationId xmlns:a16="http://schemas.microsoft.com/office/drawing/2014/main" id="{B5A302D1-47E4-4CEE-8AF5-960D82F2D308}"/>
                </a:ext>
              </a:extLst>
            </p:cNvPr>
            <p:cNvCxnSpPr>
              <a:cxnSpLocks/>
            </p:cNvCxnSpPr>
            <p:nvPr/>
          </p:nvCxnSpPr>
          <p:spPr>
            <a:xfrm rot="17931191" flipH="1" flipV="1">
              <a:off x="8862556" y="-2412711"/>
              <a:ext cx="605763" cy="4502252"/>
            </a:xfrm>
            <a:prstGeom prst="line">
              <a:avLst/>
            </a:prstGeom>
            <a:ln>
              <a:gradFill>
                <a:gsLst>
                  <a:gs pos="0">
                    <a:srgbClr val="000000"/>
                  </a:gs>
                  <a:gs pos="88000">
                    <a:schemeClr val="bg1"/>
                  </a:gs>
                  <a:gs pos="100000">
                    <a:srgbClr val="FFFFFF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מחבר ישר 71">
              <a:extLst>
                <a:ext uri="{FF2B5EF4-FFF2-40B4-BE49-F238E27FC236}">
                  <a16:creationId xmlns:a16="http://schemas.microsoft.com/office/drawing/2014/main" id="{F88401ED-71AE-48F5-A518-2241FF2A1D3C}"/>
                </a:ext>
              </a:extLst>
            </p:cNvPr>
            <p:cNvCxnSpPr>
              <a:cxnSpLocks/>
            </p:cNvCxnSpPr>
            <p:nvPr/>
          </p:nvCxnSpPr>
          <p:spPr>
            <a:xfrm>
              <a:off x="11930480" y="799700"/>
              <a:ext cx="428249" cy="1777996"/>
            </a:xfrm>
            <a:prstGeom prst="line">
              <a:avLst/>
            </a:prstGeom>
            <a:ln>
              <a:gradFill>
                <a:gsLst>
                  <a:gs pos="0">
                    <a:srgbClr val="000000"/>
                  </a:gs>
                  <a:gs pos="88000">
                    <a:schemeClr val="bg1"/>
                  </a:gs>
                  <a:gs pos="100000">
                    <a:srgbClr val="FFFFFF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מחבר ישר 72">
              <a:extLst>
                <a:ext uri="{FF2B5EF4-FFF2-40B4-BE49-F238E27FC236}">
                  <a16:creationId xmlns:a16="http://schemas.microsoft.com/office/drawing/2014/main" id="{807C8A35-878A-4123-8B2A-FAD4AEE64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22730" y="-464456"/>
              <a:ext cx="961163" cy="622705"/>
            </a:xfrm>
            <a:prstGeom prst="line">
              <a:avLst/>
            </a:prstGeom>
            <a:ln>
              <a:gradFill>
                <a:gsLst>
                  <a:gs pos="0">
                    <a:srgbClr val="000000"/>
                  </a:gs>
                  <a:gs pos="88000">
                    <a:schemeClr val="bg1"/>
                  </a:gs>
                  <a:gs pos="100000">
                    <a:srgbClr val="FFFFFF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4" name="קבוצה 73">
              <a:extLst>
                <a:ext uri="{FF2B5EF4-FFF2-40B4-BE49-F238E27FC236}">
                  <a16:creationId xmlns:a16="http://schemas.microsoft.com/office/drawing/2014/main" id="{CE8812F4-4E5F-4752-AE34-FCB01687E1C8}"/>
                </a:ext>
              </a:extLst>
            </p:cNvPr>
            <p:cNvGrpSpPr/>
            <p:nvPr/>
          </p:nvGrpSpPr>
          <p:grpSpPr>
            <a:xfrm>
              <a:off x="10595431" y="-602922"/>
              <a:ext cx="2282828" cy="2090057"/>
              <a:chOff x="9535888" y="246743"/>
              <a:chExt cx="2282828" cy="2090057"/>
            </a:xfrm>
          </p:grpSpPr>
          <p:sp>
            <p:nvSpPr>
              <p:cNvPr id="75" name="אליפסה 74">
                <a:extLst>
                  <a:ext uri="{FF2B5EF4-FFF2-40B4-BE49-F238E27FC236}">
                    <a16:creationId xmlns:a16="http://schemas.microsoft.com/office/drawing/2014/main" id="{12AC8191-BE91-4162-8D08-DD03054F3B95}"/>
                  </a:ext>
                </a:extLst>
              </p:cNvPr>
              <p:cNvSpPr/>
              <p:nvPr/>
            </p:nvSpPr>
            <p:spPr>
              <a:xfrm>
                <a:off x="9535888" y="246743"/>
                <a:ext cx="2282828" cy="2090057"/>
              </a:xfrm>
              <a:prstGeom prst="ellipse">
                <a:avLst/>
              </a:prstGeom>
              <a:solidFill>
                <a:srgbClr val="FFFFFF">
                  <a:alpha val="85882"/>
                </a:srgb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אליפסה 75">
                <a:extLst>
                  <a:ext uri="{FF2B5EF4-FFF2-40B4-BE49-F238E27FC236}">
                    <a16:creationId xmlns:a16="http://schemas.microsoft.com/office/drawing/2014/main" id="{AC14CD39-BFF8-4DA0-B771-4451768D3D93}"/>
                  </a:ext>
                </a:extLst>
              </p:cNvPr>
              <p:cNvSpPr/>
              <p:nvPr/>
            </p:nvSpPr>
            <p:spPr>
              <a:xfrm>
                <a:off x="10116534" y="812722"/>
                <a:ext cx="1066971" cy="963322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1204CD4D-0166-4868-9309-DEABEA061215}"/>
              </a:ext>
            </a:extLst>
          </p:cNvPr>
          <p:cNvGrpSpPr/>
          <p:nvPr/>
        </p:nvGrpSpPr>
        <p:grpSpPr>
          <a:xfrm rot="20183260">
            <a:off x="4389560" y="2848841"/>
            <a:ext cx="4238425" cy="6779926"/>
            <a:chOff x="8283036" y="-444819"/>
            <a:chExt cx="4238425" cy="6779926"/>
          </a:xfrm>
        </p:grpSpPr>
        <p:grpSp>
          <p:nvGrpSpPr>
            <p:cNvPr id="39" name="קבוצה 38">
              <a:extLst>
                <a:ext uri="{FF2B5EF4-FFF2-40B4-BE49-F238E27FC236}">
                  <a16:creationId xmlns:a16="http://schemas.microsoft.com/office/drawing/2014/main" id="{F24626FA-852B-4055-BF0D-614E7EC8D995}"/>
                </a:ext>
              </a:extLst>
            </p:cNvPr>
            <p:cNvGrpSpPr/>
            <p:nvPr/>
          </p:nvGrpSpPr>
          <p:grpSpPr>
            <a:xfrm rot="11961658" flipV="1">
              <a:off x="8283036" y="-444819"/>
              <a:ext cx="3645482" cy="3095055"/>
              <a:chOff x="7376440" y="-943442"/>
              <a:chExt cx="5607453" cy="3969833"/>
            </a:xfrm>
          </p:grpSpPr>
          <p:cxnSp>
            <p:nvCxnSpPr>
              <p:cNvPr id="48" name="מחבר ישר 47">
                <a:extLst>
                  <a:ext uri="{FF2B5EF4-FFF2-40B4-BE49-F238E27FC236}">
                    <a16:creationId xmlns:a16="http://schemas.microsoft.com/office/drawing/2014/main" id="{A8CBC567-21DE-487D-A797-30E19E663016}"/>
                  </a:ext>
                </a:extLst>
              </p:cNvPr>
              <p:cNvCxnSpPr>
                <a:cxnSpLocks/>
              </p:cNvCxnSpPr>
              <p:nvPr/>
            </p:nvCxnSpPr>
            <p:spPr>
              <a:xfrm rot="1161658" flipV="1">
                <a:off x="7604686" y="-943442"/>
                <a:ext cx="1234544" cy="3595094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100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מחבר ישר 48">
                <a:extLst>
                  <a:ext uri="{FF2B5EF4-FFF2-40B4-BE49-F238E27FC236}">
                    <a16:creationId xmlns:a16="http://schemas.microsoft.com/office/drawing/2014/main" id="{86D88455-1DD4-4348-B4AF-CC95D9C7DF8B}"/>
                  </a:ext>
                </a:extLst>
              </p:cNvPr>
              <p:cNvCxnSpPr>
                <a:cxnSpLocks/>
                <a:endCxn id="47" idx="5"/>
              </p:cNvCxnSpPr>
              <p:nvPr/>
            </p:nvCxnSpPr>
            <p:spPr>
              <a:xfrm rot="11961658" flipV="1">
                <a:off x="7572201" y="282647"/>
                <a:ext cx="3341206" cy="2743744"/>
              </a:xfrm>
              <a:prstGeom prst="line">
                <a:avLst/>
              </a:prstGeom>
              <a:ln>
                <a:gradFill>
                  <a:gsLst>
                    <a:gs pos="100000">
                      <a:srgbClr val="D3D3D3"/>
                    </a:gs>
                    <a:gs pos="0">
                      <a:srgbClr val="000000"/>
                    </a:gs>
                    <a:gs pos="100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מחבר ישר 49">
                <a:extLst>
                  <a:ext uri="{FF2B5EF4-FFF2-40B4-BE49-F238E27FC236}">
                    <a16:creationId xmlns:a16="http://schemas.microsoft.com/office/drawing/2014/main" id="{26166412-0505-4313-8211-A9B27853B1EA}"/>
                  </a:ext>
                </a:extLst>
              </p:cNvPr>
              <p:cNvCxnSpPr>
                <a:cxnSpLocks/>
              </p:cNvCxnSpPr>
              <p:nvPr/>
            </p:nvCxnSpPr>
            <p:spPr>
              <a:xfrm rot="11961658" flipV="1">
                <a:off x="7376440" y="-80884"/>
                <a:ext cx="4047750" cy="13338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מחבר ישר 50">
                <a:extLst>
                  <a:ext uri="{FF2B5EF4-FFF2-40B4-BE49-F238E27FC236}">
                    <a16:creationId xmlns:a16="http://schemas.microsoft.com/office/drawing/2014/main" id="{482B3EC2-317A-48CB-AF8B-5B0610B94D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30480" y="799700"/>
                <a:ext cx="428249" cy="1777996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מחבר ישר 51">
                <a:extLst>
                  <a:ext uri="{FF2B5EF4-FFF2-40B4-BE49-F238E27FC236}">
                    <a16:creationId xmlns:a16="http://schemas.microsoft.com/office/drawing/2014/main" id="{2B1FAF99-3D3D-4BFD-8819-71AFE5D2AA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2730" y="-464456"/>
                <a:ext cx="961163" cy="622705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4" name="קבוצה 53">
                <a:extLst>
                  <a:ext uri="{FF2B5EF4-FFF2-40B4-BE49-F238E27FC236}">
                    <a16:creationId xmlns:a16="http://schemas.microsoft.com/office/drawing/2014/main" id="{AEB344EA-AAC6-46FD-A9C9-AC62394E2837}"/>
                  </a:ext>
                </a:extLst>
              </p:cNvPr>
              <p:cNvGrpSpPr/>
              <p:nvPr/>
            </p:nvGrpSpPr>
            <p:grpSpPr>
              <a:xfrm>
                <a:off x="10595431" y="-602922"/>
                <a:ext cx="2282828" cy="2090057"/>
                <a:chOff x="9535888" y="246743"/>
                <a:chExt cx="2282828" cy="2090057"/>
              </a:xfrm>
            </p:grpSpPr>
            <p:sp>
              <p:nvSpPr>
                <p:cNvPr id="55" name="אליפסה 54">
                  <a:extLst>
                    <a:ext uri="{FF2B5EF4-FFF2-40B4-BE49-F238E27FC236}">
                      <a16:creationId xmlns:a16="http://schemas.microsoft.com/office/drawing/2014/main" id="{592466CB-F2C5-49CD-A653-521F7ED0BAA9}"/>
                    </a:ext>
                  </a:extLst>
                </p:cNvPr>
                <p:cNvSpPr/>
                <p:nvPr/>
              </p:nvSpPr>
              <p:spPr>
                <a:xfrm>
                  <a:off x="9535888" y="246743"/>
                  <a:ext cx="2282828" cy="2090057"/>
                </a:xfrm>
                <a:prstGeom prst="ellipse">
                  <a:avLst/>
                </a:prstGeom>
                <a:solidFill>
                  <a:srgbClr val="FFFFFF">
                    <a:alpha val="85882"/>
                  </a:srgb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אליפסה 55">
                  <a:extLst>
                    <a:ext uri="{FF2B5EF4-FFF2-40B4-BE49-F238E27FC236}">
                      <a16:creationId xmlns:a16="http://schemas.microsoft.com/office/drawing/2014/main" id="{98CCA209-080F-4A32-9EFE-EDF93B7E6B1B}"/>
                    </a:ext>
                  </a:extLst>
                </p:cNvPr>
                <p:cNvSpPr/>
                <p:nvPr/>
              </p:nvSpPr>
              <p:spPr>
                <a:xfrm>
                  <a:off x="10116534" y="812722"/>
                  <a:ext cx="1066971" cy="963322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" name="קבוצה 39">
              <a:extLst>
                <a:ext uri="{FF2B5EF4-FFF2-40B4-BE49-F238E27FC236}">
                  <a16:creationId xmlns:a16="http://schemas.microsoft.com/office/drawing/2014/main" id="{F682394A-34A8-4FDC-A701-EDAEA5B5203B}"/>
                </a:ext>
              </a:extLst>
            </p:cNvPr>
            <p:cNvGrpSpPr/>
            <p:nvPr/>
          </p:nvGrpSpPr>
          <p:grpSpPr>
            <a:xfrm rot="17506246" flipV="1">
              <a:off x="8953585" y="2767231"/>
              <a:ext cx="4595171" cy="2540581"/>
              <a:chOff x="8473464" y="-602922"/>
              <a:chExt cx="4595171" cy="2540581"/>
            </a:xfrm>
          </p:grpSpPr>
          <p:cxnSp>
            <p:nvCxnSpPr>
              <p:cNvPr id="41" name="מחבר ישר 40">
                <a:extLst>
                  <a:ext uri="{FF2B5EF4-FFF2-40B4-BE49-F238E27FC236}">
                    <a16:creationId xmlns:a16="http://schemas.microsoft.com/office/drawing/2014/main" id="{2BF43A05-AA3B-4765-A2D0-A5C529C822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71429" y="822051"/>
                <a:ext cx="2292918" cy="1115608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מחבר ישר 41">
                <a:extLst>
                  <a:ext uri="{FF2B5EF4-FFF2-40B4-BE49-F238E27FC236}">
                    <a16:creationId xmlns:a16="http://schemas.microsoft.com/office/drawing/2014/main" id="{D8BA39C4-9F1B-4A5E-9E0B-A7E6767CCA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73464" y="-249898"/>
                <a:ext cx="2838925" cy="728872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מחבר ישר 42">
                <a:extLst>
                  <a:ext uri="{FF2B5EF4-FFF2-40B4-BE49-F238E27FC236}">
                    <a16:creationId xmlns:a16="http://schemas.microsoft.com/office/drawing/2014/main" id="{406BA2DF-807A-4B8C-AF9A-D995C7FB2A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2730" y="-464456"/>
                <a:ext cx="961163" cy="622705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מחבר ישר 43">
                <a:extLst>
                  <a:ext uri="{FF2B5EF4-FFF2-40B4-BE49-F238E27FC236}">
                    <a16:creationId xmlns:a16="http://schemas.microsoft.com/office/drawing/2014/main" id="{14D6882C-D991-4EEF-9DAA-57F02AE2F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5744" y="478974"/>
                <a:ext cx="892891" cy="0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5" name="קבוצה 44">
                <a:extLst>
                  <a:ext uri="{FF2B5EF4-FFF2-40B4-BE49-F238E27FC236}">
                    <a16:creationId xmlns:a16="http://schemas.microsoft.com/office/drawing/2014/main" id="{C064038A-3E67-48BE-A451-D963F72BEC99}"/>
                  </a:ext>
                </a:extLst>
              </p:cNvPr>
              <p:cNvGrpSpPr/>
              <p:nvPr/>
            </p:nvGrpSpPr>
            <p:grpSpPr>
              <a:xfrm>
                <a:off x="10595429" y="-602922"/>
                <a:ext cx="2119081" cy="2090057"/>
                <a:chOff x="9535886" y="246743"/>
                <a:chExt cx="2119081" cy="2090057"/>
              </a:xfrm>
            </p:grpSpPr>
            <p:sp>
              <p:nvSpPr>
                <p:cNvPr id="46" name="אליפסה 45">
                  <a:extLst>
                    <a:ext uri="{FF2B5EF4-FFF2-40B4-BE49-F238E27FC236}">
                      <a16:creationId xmlns:a16="http://schemas.microsoft.com/office/drawing/2014/main" id="{2FA25689-9A4D-4C1C-A913-F95BB55BE762}"/>
                    </a:ext>
                  </a:extLst>
                </p:cNvPr>
                <p:cNvSpPr/>
                <p:nvPr/>
              </p:nvSpPr>
              <p:spPr>
                <a:xfrm>
                  <a:off x="9535886" y="246743"/>
                  <a:ext cx="2119081" cy="2090057"/>
                </a:xfrm>
                <a:prstGeom prst="ellipse">
                  <a:avLst/>
                </a:prstGeom>
                <a:solidFill>
                  <a:srgbClr val="FFFFFF">
                    <a:alpha val="85882"/>
                  </a:srgb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אליפסה 46">
                  <a:extLst>
                    <a:ext uri="{FF2B5EF4-FFF2-40B4-BE49-F238E27FC236}">
                      <a16:creationId xmlns:a16="http://schemas.microsoft.com/office/drawing/2014/main" id="{3AB9F2CF-44FF-448F-89DA-017398D045E7}"/>
                    </a:ext>
                  </a:extLst>
                </p:cNvPr>
                <p:cNvSpPr/>
                <p:nvPr/>
              </p:nvSpPr>
              <p:spPr>
                <a:xfrm>
                  <a:off x="10116535" y="812722"/>
                  <a:ext cx="999666" cy="963322"/>
                </a:xfrm>
                <a:prstGeom prst="ellipse">
                  <a:avLst/>
                </a:prstGeom>
                <a:solidFill>
                  <a:srgbClr val="3CBEF0"/>
                </a:solidFill>
                <a:ln>
                  <a:solidFill>
                    <a:srgbClr val="3CBE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57" name="מחבר ישר 56">
            <a:extLst>
              <a:ext uri="{FF2B5EF4-FFF2-40B4-BE49-F238E27FC236}">
                <a16:creationId xmlns:a16="http://schemas.microsoft.com/office/drawing/2014/main" id="{816F94B2-974A-4493-A3EA-B14BD71069FD}"/>
              </a:ext>
            </a:extLst>
          </p:cNvPr>
          <p:cNvCxnSpPr>
            <a:cxnSpLocks/>
            <a:stCxn id="56" idx="6"/>
            <a:endCxn id="28" idx="4"/>
          </p:cNvCxnSpPr>
          <p:nvPr/>
        </p:nvCxnSpPr>
        <p:spPr>
          <a:xfrm flipH="1">
            <a:off x="1035188" y="4304817"/>
            <a:ext cx="3092046" cy="620531"/>
          </a:xfrm>
          <a:prstGeom prst="line">
            <a:avLst/>
          </a:prstGeom>
          <a:ln>
            <a:gradFill>
              <a:gsLst>
                <a:gs pos="100000">
                  <a:srgbClr val="D3D3D3"/>
                </a:gs>
                <a:gs pos="0">
                  <a:srgbClr val="000000"/>
                </a:gs>
                <a:gs pos="100000">
                  <a:schemeClr val="bg1"/>
                </a:gs>
                <a:gs pos="100000">
                  <a:srgbClr val="FFFFFF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9654A986-F69C-4B17-89D2-6140D599782B}"/>
              </a:ext>
            </a:extLst>
          </p:cNvPr>
          <p:cNvGrpSpPr/>
          <p:nvPr/>
        </p:nvGrpSpPr>
        <p:grpSpPr>
          <a:xfrm>
            <a:off x="927026" y="614889"/>
            <a:ext cx="766736" cy="726694"/>
            <a:chOff x="182016" y="926379"/>
            <a:chExt cx="810303" cy="834863"/>
          </a:xfrm>
        </p:grpSpPr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BA76FEA1-796A-49BF-80D1-B5CA0671F7D0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3801DBFC-392E-4DB1-8B00-2E2CB1860592}"/>
                </a:ext>
              </a:extLst>
            </p:cNvPr>
            <p:cNvSpPr/>
            <p:nvPr/>
          </p:nvSpPr>
          <p:spPr>
            <a:xfrm>
              <a:off x="369026" y="1339013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81940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439196" y="468570"/>
            <a:ext cx="10752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  <a:cs typeface="Amatic SC" panose="00000500000000000000" pitchFamily="2" charset="-79"/>
              </a:rPr>
              <a:t>CLASSIFICATION MODELS - </a:t>
            </a:r>
            <a:r>
              <a:rPr lang="en-US" sz="5800" dirty="0">
                <a:solidFill>
                  <a:schemeClr val="accent2">
                    <a:lumMod val="75000"/>
                  </a:schemeClr>
                </a:solidFill>
                <a:latin typeface="+mj-lt"/>
                <a:cs typeface="Amatic SC" panose="00000500000000000000" pitchFamily="2" charset="-79"/>
              </a:rPr>
              <a:t>Results</a:t>
            </a: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D625DD3F-3E35-4B3D-BFC4-5FCB5F430D44}"/>
              </a:ext>
            </a:extLst>
          </p:cNvPr>
          <p:cNvSpPr/>
          <p:nvPr/>
        </p:nvSpPr>
        <p:spPr>
          <a:xfrm>
            <a:off x="4689269" y="2967335"/>
            <a:ext cx="281346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accent1"/>
                </a:solidFill>
                <a:effectLst>
                  <a:glow rad="101600">
                    <a:srgbClr val="FFFF00">
                      <a:alpha val="6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Results</a:t>
            </a:r>
          </a:p>
        </p:txBody>
      </p:sp>
      <p:sp>
        <p:nvSpPr>
          <p:cNvPr id="6" name="חץ: למטה 5">
            <a:extLst>
              <a:ext uri="{FF2B5EF4-FFF2-40B4-BE49-F238E27FC236}">
                <a16:creationId xmlns:a16="http://schemas.microsoft.com/office/drawing/2014/main" id="{7A95F80C-BF59-4F12-88E5-943A74198471}"/>
              </a:ext>
            </a:extLst>
          </p:cNvPr>
          <p:cNvSpPr/>
          <p:nvPr/>
        </p:nvSpPr>
        <p:spPr>
          <a:xfrm>
            <a:off x="5725551" y="4557932"/>
            <a:ext cx="956603" cy="1434905"/>
          </a:xfrm>
          <a:prstGeom prst="downArrow">
            <a:avLst/>
          </a:prstGeom>
          <a:solidFill>
            <a:srgbClr val="3CBEF0"/>
          </a:solidFill>
          <a:ln>
            <a:solidFill>
              <a:srgbClr val="3CBEF0"/>
            </a:solidFill>
          </a:ln>
          <a:effectLst>
            <a:glow rad="228600">
              <a:srgbClr val="FFFF00">
                <a:alpha val="40000"/>
              </a:srgbClr>
            </a:glow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0C863C51-595E-450C-826B-BFC28F77521E}"/>
              </a:ext>
            </a:extLst>
          </p:cNvPr>
          <p:cNvGrpSpPr/>
          <p:nvPr/>
        </p:nvGrpSpPr>
        <p:grpSpPr>
          <a:xfrm rot="9383260">
            <a:off x="-158897" y="1237913"/>
            <a:ext cx="4538743" cy="6831154"/>
            <a:chOff x="7982718" y="-496047"/>
            <a:chExt cx="4538743" cy="6831154"/>
          </a:xfrm>
        </p:grpSpPr>
        <p:grpSp>
          <p:nvGrpSpPr>
            <p:cNvPr id="19" name="קבוצה 18">
              <a:extLst>
                <a:ext uri="{FF2B5EF4-FFF2-40B4-BE49-F238E27FC236}">
                  <a16:creationId xmlns:a16="http://schemas.microsoft.com/office/drawing/2014/main" id="{C24A6788-7A35-4CA2-85BB-990F146B8EEB}"/>
                </a:ext>
              </a:extLst>
            </p:cNvPr>
            <p:cNvGrpSpPr/>
            <p:nvPr/>
          </p:nvGrpSpPr>
          <p:grpSpPr>
            <a:xfrm rot="11961658" flipV="1">
              <a:off x="7982718" y="-496047"/>
              <a:ext cx="3954541" cy="3095055"/>
              <a:chOff x="7376440" y="-943442"/>
              <a:chExt cx="6082847" cy="3969833"/>
            </a:xfrm>
          </p:grpSpPr>
          <p:cxnSp>
            <p:nvCxnSpPr>
              <p:cNvPr id="29" name="מחבר ישר 28">
                <a:extLst>
                  <a:ext uri="{FF2B5EF4-FFF2-40B4-BE49-F238E27FC236}">
                    <a16:creationId xmlns:a16="http://schemas.microsoft.com/office/drawing/2014/main" id="{4C9F39E2-7350-41C0-8437-4DF54AB28737}"/>
                  </a:ext>
                </a:extLst>
              </p:cNvPr>
              <p:cNvCxnSpPr>
                <a:cxnSpLocks/>
              </p:cNvCxnSpPr>
              <p:nvPr/>
            </p:nvCxnSpPr>
            <p:spPr>
              <a:xfrm rot="1161658" flipV="1">
                <a:off x="7604686" y="-943442"/>
                <a:ext cx="1234544" cy="3595094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100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מחבר ישר 29">
                <a:extLst>
                  <a:ext uri="{FF2B5EF4-FFF2-40B4-BE49-F238E27FC236}">
                    <a16:creationId xmlns:a16="http://schemas.microsoft.com/office/drawing/2014/main" id="{2043DCA7-A8BA-4525-877F-A544740A7AD2}"/>
                  </a:ext>
                </a:extLst>
              </p:cNvPr>
              <p:cNvCxnSpPr>
                <a:cxnSpLocks/>
                <a:endCxn id="28" idx="5"/>
              </p:cNvCxnSpPr>
              <p:nvPr/>
            </p:nvCxnSpPr>
            <p:spPr>
              <a:xfrm rot="11961658" flipV="1">
                <a:off x="7572201" y="282647"/>
                <a:ext cx="3341206" cy="2743744"/>
              </a:xfrm>
              <a:prstGeom prst="line">
                <a:avLst/>
              </a:prstGeom>
              <a:ln>
                <a:gradFill>
                  <a:gsLst>
                    <a:gs pos="100000">
                      <a:srgbClr val="D3D3D3"/>
                    </a:gs>
                    <a:gs pos="0">
                      <a:srgbClr val="000000"/>
                    </a:gs>
                    <a:gs pos="100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מחבר ישר 30">
                <a:extLst>
                  <a:ext uri="{FF2B5EF4-FFF2-40B4-BE49-F238E27FC236}">
                    <a16:creationId xmlns:a16="http://schemas.microsoft.com/office/drawing/2014/main" id="{E62B5844-9BBA-46E4-BA09-E22BA7506D4E}"/>
                  </a:ext>
                </a:extLst>
              </p:cNvPr>
              <p:cNvCxnSpPr>
                <a:cxnSpLocks/>
              </p:cNvCxnSpPr>
              <p:nvPr/>
            </p:nvCxnSpPr>
            <p:spPr>
              <a:xfrm rot="11961658" flipV="1">
                <a:off x="7376440" y="-80884"/>
                <a:ext cx="4047750" cy="13338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מחבר ישר 31">
                <a:extLst>
                  <a:ext uri="{FF2B5EF4-FFF2-40B4-BE49-F238E27FC236}">
                    <a16:creationId xmlns:a16="http://schemas.microsoft.com/office/drawing/2014/main" id="{F8E8331C-E40E-4BB1-AE87-9230E943F6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30480" y="799700"/>
                <a:ext cx="428249" cy="1777996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מחבר ישר 32">
                <a:extLst>
                  <a:ext uri="{FF2B5EF4-FFF2-40B4-BE49-F238E27FC236}">
                    <a16:creationId xmlns:a16="http://schemas.microsoft.com/office/drawing/2014/main" id="{6F6D3C07-9206-4AC8-9DB7-68D815D820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2730" y="-464456"/>
                <a:ext cx="961163" cy="622705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מחבר ישר 33">
                <a:extLst>
                  <a:ext uri="{FF2B5EF4-FFF2-40B4-BE49-F238E27FC236}">
                    <a16:creationId xmlns:a16="http://schemas.microsoft.com/office/drawing/2014/main" id="{EDED1341-8102-42A3-A190-CCB334408087}"/>
                  </a:ext>
                </a:extLst>
              </p:cNvPr>
              <p:cNvCxnSpPr>
                <a:cxnSpLocks/>
              </p:cNvCxnSpPr>
              <p:nvPr/>
            </p:nvCxnSpPr>
            <p:spPr>
              <a:xfrm rot="11961658" flipH="1">
                <a:off x="12210124" y="310901"/>
                <a:ext cx="1249163" cy="350646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" name="קבוצה 34">
                <a:extLst>
                  <a:ext uri="{FF2B5EF4-FFF2-40B4-BE49-F238E27FC236}">
                    <a16:creationId xmlns:a16="http://schemas.microsoft.com/office/drawing/2014/main" id="{78130FA0-73B7-47DE-8990-375DF3446FD9}"/>
                  </a:ext>
                </a:extLst>
              </p:cNvPr>
              <p:cNvGrpSpPr/>
              <p:nvPr/>
            </p:nvGrpSpPr>
            <p:grpSpPr>
              <a:xfrm>
                <a:off x="10595431" y="-602922"/>
                <a:ext cx="2282828" cy="2090057"/>
                <a:chOff x="9535888" y="246743"/>
                <a:chExt cx="2282828" cy="2090057"/>
              </a:xfrm>
            </p:grpSpPr>
            <p:sp>
              <p:nvSpPr>
                <p:cNvPr id="36" name="אליפסה 35">
                  <a:extLst>
                    <a:ext uri="{FF2B5EF4-FFF2-40B4-BE49-F238E27FC236}">
                      <a16:creationId xmlns:a16="http://schemas.microsoft.com/office/drawing/2014/main" id="{72A3896E-3374-4444-AB69-7A070F2F2CE0}"/>
                    </a:ext>
                  </a:extLst>
                </p:cNvPr>
                <p:cNvSpPr/>
                <p:nvPr/>
              </p:nvSpPr>
              <p:spPr>
                <a:xfrm>
                  <a:off x="9535888" y="246743"/>
                  <a:ext cx="2282828" cy="2090057"/>
                </a:xfrm>
                <a:prstGeom prst="ellipse">
                  <a:avLst/>
                </a:prstGeom>
                <a:solidFill>
                  <a:srgbClr val="FFFFFF">
                    <a:alpha val="85882"/>
                  </a:srgb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אליפסה 36">
                  <a:extLst>
                    <a:ext uri="{FF2B5EF4-FFF2-40B4-BE49-F238E27FC236}">
                      <a16:creationId xmlns:a16="http://schemas.microsoft.com/office/drawing/2014/main" id="{AA6CE666-133E-430A-BF46-49462C411EA8}"/>
                    </a:ext>
                  </a:extLst>
                </p:cNvPr>
                <p:cNvSpPr/>
                <p:nvPr/>
              </p:nvSpPr>
              <p:spPr>
                <a:xfrm>
                  <a:off x="10116534" y="812722"/>
                  <a:ext cx="1066971" cy="963322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קבוצה 19">
              <a:extLst>
                <a:ext uri="{FF2B5EF4-FFF2-40B4-BE49-F238E27FC236}">
                  <a16:creationId xmlns:a16="http://schemas.microsoft.com/office/drawing/2014/main" id="{A303B5ED-0933-4530-AA59-3C5C28D15C0A}"/>
                </a:ext>
              </a:extLst>
            </p:cNvPr>
            <p:cNvGrpSpPr/>
            <p:nvPr/>
          </p:nvGrpSpPr>
          <p:grpSpPr>
            <a:xfrm rot="17506246" flipV="1">
              <a:off x="8953585" y="2767231"/>
              <a:ext cx="4595171" cy="2540581"/>
              <a:chOff x="8473464" y="-602922"/>
              <a:chExt cx="4595171" cy="2540581"/>
            </a:xfrm>
          </p:grpSpPr>
          <p:cxnSp>
            <p:nvCxnSpPr>
              <p:cNvPr id="22" name="מחבר ישר 21">
                <a:extLst>
                  <a:ext uri="{FF2B5EF4-FFF2-40B4-BE49-F238E27FC236}">
                    <a16:creationId xmlns:a16="http://schemas.microsoft.com/office/drawing/2014/main" id="{B826410B-5B4D-434B-AED3-DB2F34944B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71429" y="822051"/>
                <a:ext cx="2292918" cy="1115608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מחבר ישר 22">
                <a:extLst>
                  <a:ext uri="{FF2B5EF4-FFF2-40B4-BE49-F238E27FC236}">
                    <a16:creationId xmlns:a16="http://schemas.microsoft.com/office/drawing/2014/main" id="{CFDF74B3-ECD0-4A59-9962-57DF94427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73464" y="-249898"/>
                <a:ext cx="2838925" cy="728872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מחבר ישר 23">
                <a:extLst>
                  <a:ext uri="{FF2B5EF4-FFF2-40B4-BE49-F238E27FC236}">
                    <a16:creationId xmlns:a16="http://schemas.microsoft.com/office/drawing/2014/main" id="{0E13F391-CA60-4117-A778-F1AF96B10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2730" y="-464456"/>
                <a:ext cx="961163" cy="622705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מחבר ישר 24">
                <a:extLst>
                  <a:ext uri="{FF2B5EF4-FFF2-40B4-BE49-F238E27FC236}">
                    <a16:creationId xmlns:a16="http://schemas.microsoft.com/office/drawing/2014/main" id="{AEA1090A-FE40-4BE0-B4FE-073E2A998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5744" y="478974"/>
                <a:ext cx="892891" cy="0"/>
              </a:xfrm>
              <a:prstGeom prst="line">
                <a:avLst/>
              </a:prstGeom>
              <a:ln>
                <a:gradFill>
                  <a:gsLst>
                    <a:gs pos="0">
                      <a:srgbClr val="000000"/>
                    </a:gs>
                    <a:gs pos="88000">
                      <a:schemeClr val="bg1"/>
                    </a:gs>
                    <a:gs pos="100000">
                      <a:srgbClr val="FFFFFF"/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" name="קבוצה 25">
                <a:extLst>
                  <a:ext uri="{FF2B5EF4-FFF2-40B4-BE49-F238E27FC236}">
                    <a16:creationId xmlns:a16="http://schemas.microsoft.com/office/drawing/2014/main" id="{D6B51891-1260-4728-8BEE-C5283A0B6299}"/>
                  </a:ext>
                </a:extLst>
              </p:cNvPr>
              <p:cNvGrpSpPr/>
              <p:nvPr/>
            </p:nvGrpSpPr>
            <p:grpSpPr>
              <a:xfrm>
                <a:off x="10595429" y="-602922"/>
                <a:ext cx="2119081" cy="2090057"/>
                <a:chOff x="9535886" y="246743"/>
                <a:chExt cx="2119081" cy="2090057"/>
              </a:xfrm>
            </p:grpSpPr>
            <p:sp>
              <p:nvSpPr>
                <p:cNvPr id="27" name="אליפסה 26">
                  <a:extLst>
                    <a:ext uri="{FF2B5EF4-FFF2-40B4-BE49-F238E27FC236}">
                      <a16:creationId xmlns:a16="http://schemas.microsoft.com/office/drawing/2014/main" id="{0E9665F2-C7F1-4EB5-BA25-F025BF59AD70}"/>
                    </a:ext>
                  </a:extLst>
                </p:cNvPr>
                <p:cNvSpPr/>
                <p:nvPr/>
              </p:nvSpPr>
              <p:spPr>
                <a:xfrm>
                  <a:off x="9535886" y="246743"/>
                  <a:ext cx="2119081" cy="2090057"/>
                </a:xfrm>
                <a:prstGeom prst="ellipse">
                  <a:avLst/>
                </a:prstGeom>
                <a:solidFill>
                  <a:srgbClr val="FFFFFF">
                    <a:alpha val="85882"/>
                  </a:srgb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אליפסה 27">
                  <a:extLst>
                    <a:ext uri="{FF2B5EF4-FFF2-40B4-BE49-F238E27FC236}">
                      <a16:creationId xmlns:a16="http://schemas.microsoft.com/office/drawing/2014/main" id="{DF407021-0C66-46F8-A5FC-7CB6EE713AF7}"/>
                    </a:ext>
                  </a:extLst>
                </p:cNvPr>
                <p:cNvSpPr/>
                <p:nvPr/>
              </p:nvSpPr>
              <p:spPr>
                <a:xfrm>
                  <a:off x="10116535" y="812722"/>
                  <a:ext cx="999666" cy="963322"/>
                </a:xfrm>
                <a:prstGeom prst="ellipse">
                  <a:avLst/>
                </a:prstGeom>
                <a:solidFill>
                  <a:srgbClr val="3CBEF0"/>
                </a:solidFill>
                <a:ln>
                  <a:solidFill>
                    <a:srgbClr val="3CBE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9E882E21-C74C-4A0A-943A-6EFE02D3498E}"/>
              </a:ext>
            </a:extLst>
          </p:cNvPr>
          <p:cNvSpPr txBox="1"/>
          <p:nvPr/>
        </p:nvSpPr>
        <p:spPr>
          <a:xfrm>
            <a:off x="1120725" y="1554379"/>
            <a:ext cx="107528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2">
                    <a:lumMod val="50000"/>
                  </a:schemeClr>
                </a:solidFill>
              </a:rPr>
              <a:t>Model with the highest sensitivity score and the lowest FPR</a:t>
            </a:r>
          </a:p>
        </p:txBody>
      </p:sp>
      <p:pic>
        <p:nvPicPr>
          <p:cNvPr id="58" name="תמונה 57">
            <a:extLst>
              <a:ext uri="{FF2B5EF4-FFF2-40B4-BE49-F238E27FC236}">
                <a16:creationId xmlns:a16="http://schemas.microsoft.com/office/drawing/2014/main" id="{8D387151-B14F-4064-B456-894E59A74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7779" y="128042"/>
            <a:ext cx="5524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09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A30BFCF5-335E-4888-BC2D-5655EA8C1ABC}"/>
              </a:ext>
            </a:extLst>
          </p:cNvPr>
          <p:cNvGrpSpPr/>
          <p:nvPr/>
        </p:nvGrpSpPr>
        <p:grpSpPr>
          <a:xfrm rot="16200000">
            <a:off x="-2540038" y="3009646"/>
            <a:ext cx="6211851" cy="1015663"/>
            <a:chOff x="927026" y="468570"/>
            <a:chExt cx="6211851" cy="1015663"/>
          </a:xfrm>
        </p:grpSpPr>
        <p:grpSp>
          <p:nvGrpSpPr>
            <p:cNvPr id="13" name="קבוצה 12">
              <a:extLst>
                <a:ext uri="{FF2B5EF4-FFF2-40B4-BE49-F238E27FC236}">
                  <a16:creationId xmlns:a16="http://schemas.microsoft.com/office/drawing/2014/main" id="{9654A986-F69C-4B17-89D2-6140D599782B}"/>
                </a:ext>
              </a:extLst>
            </p:cNvPr>
            <p:cNvGrpSpPr/>
            <p:nvPr/>
          </p:nvGrpSpPr>
          <p:grpSpPr>
            <a:xfrm>
              <a:off x="927026" y="614889"/>
              <a:ext cx="766736" cy="726694"/>
              <a:chOff x="182016" y="926379"/>
              <a:chExt cx="810303" cy="834863"/>
            </a:xfrm>
          </p:grpSpPr>
          <p:sp>
            <p:nvSpPr>
              <p:cNvPr id="14" name="אליפסה 13">
                <a:extLst>
                  <a:ext uri="{FF2B5EF4-FFF2-40B4-BE49-F238E27FC236}">
                    <a16:creationId xmlns:a16="http://schemas.microsoft.com/office/drawing/2014/main" id="{BA76FEA1-796A-49BF-80D1-B5CA0671F7D0}"/>
                  </a:ext>
                </a:extLst>
              </p:cNvPr>
              <p:cNvSpPr/>
              <p:nvPr/>
            </p:nvSpPr>
            <p:spPr>
              <a:xfrm>
                <a:off x="182016" y="926379"/>
                <a:ext cx="810303" cy="805214"/>
              </a:xfrm>
              <a:prstGeom prst="ellipse">
                <a:avLst/>
              </a:prstGeom>
              <a:solidFill>
                <a:srgbClr val="3CBEF0"/>
              </a:solidFill>
              <a:ln>
                <a:solidFill>
                  <a:srgbClr val="3CB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אליפסה 14">
                <a:extLst>
                  <a:ext uri="{FF2B5EF4-FFF2-40B4-BE49-F238E27FC236}">
                    <a16:creationId xmlns:a16="http://schemas.microsoft.com/office/drawing/2014/main" id="{3801DBFC-392E-4DB1-8B00-2E2CB1860592}"/>
                  </a:ext>
                </a:extLst>
              </p:cNvPr>
              <p:cNvSpPr/>
              <p:nvPr/>
            </p:nvSpPr>
            <p:spPr>
              <a:xfrm>
                <a:off x="369026" y="1339013"/>
                <a:ext cx="436282" cy="422229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תיבת טקסט 20">
              <a:extLst>
                <a:ext uri="{FF2B5EF4-FFF2-40B4-BE49-F238E27FC236}">
                  <a16:creationId xmlns:a16="http://schemas.microsoft.com/office/drawing/2014/main" id="{21B5FCC1-7020-4146-9B73-543F34BF90DF}"/>
                </a:ext>
              </a:extLst>
            </p:cNvPr>
            <p:cNvSpPr txBox="1"/>
            <p:nvPr/>
          </p:nvSpPr>
          <p:spPr>
            <a:xfrm>
              <a:off x="1439196" y="468570"/>
              <a:ext cx="569968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>
                <a:buClr>
                  <a:schemeClr val="accent1"/>
                </a:buClr>
              </a:pPr>
              <a:r>
                <a:rPr lang="en-US" sz="6000" dirty="0">
                  <a:solidFill>
                    <a:schemeClr val="accent2">
                      <a:lumMod val="75000"/>
                    </a:schemeClr>
                  </a:solidFill>
                  <a:latin typeface="+mj-lt"/>
                  <a:cs typeface="Amatic SC" panose="00000500000000000000" pitchFamily="2" charset="-79"/>
                </a:rPr>
                <a:t>CLASSIFICATION MODELS</a:t>
              </a:r>
              <a:endParaRPr lang="en-US" sz="5800" dirty="0">
                <a:solidFill>
                  <a:schemeClr val="accent2">
                    <a:lumMod val="75000"/>
                  </a:schemeClr>
                </a:solidFill>
                <a:latin typeface="+mj-lt"/>
                <a:cs typeface="Amatic SC" panose="00000500000000000000" pitchFamily="2" charset="-79"/>
              </a:endParaRPr>
            </a:p>
          </p:txBody>
        </p:sp>
      </p:grpSp>
      <p:pic>
        <p:nvPicPr>
          <p:cNvPr id="4" name="תמונה 3">
            <a:extLst>
              <a:ext uri="{FF2B5EF4-FFF2-40B4-BE49-F238E27FC236}">
                <a16:creationId xmlns:a16="http://schemas.microsoft.com/office/drawing/2014/main" id="{69A1EFDC-35A5-4B47-8884-C690005C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320" y="161925"/>
            <a:ext cx="10697385" cy="6696075"/>
          </a:xfrm>
          <a:prstGeom prst="rect">
            <a:avLst/>
          </a:prstGeom>
        </p:spPr>
      </p:pic>
      <p:sp>
        <p:nvSpPr>
          <p:cNvPr id="16" name="מלבן 15">
            <a:extLst>
              <a:ext uri="{FF2B5EF4-FFF2-40B4-BE49-F238E27FC236}">
                <a16:creationId xmlns:a16="http://schemas.microsoft.com/office/drawing/2014/main" id="{D3887C8F-8BAE-4C89-8BF5-CD7D9BBDF83A}"/>
              </a:ext>
            </a:extLst>
          </p:cNvPr>
          <p:cNvSpPr/>
          <p:nvPr/>
        </p:nvSpPr>
        <p:spPr>
          <a:xfrm>
            <a:off x="1281971" y="5109030"/>
            <a:ext cx="10425280" cy="374691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64B15E16-843E-46C8-9482-87974978D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939" y="0"/>
            <a:ext cx="5524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63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9E882E21-C74C-4A0A-943A-6EFE02D3498E}"/>
              </a:ext>
            </a:extLst>
          </p:cNvPr>
          <p:cNvSpPr txBox="1"/>
          <p:nvPr/>
        </p:nvSpPr>
        <p:spPr>
          <a:xfrm>
            <a:off x="1120725" y="1554379"/>
            <a:ext cx="107528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76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kern="1200" dirty="0">
                <a:solidFill>
                  <a:srgbClr val="134263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Decision Tree Classifier </a:t>
            </a:r>
            <a:r>
              <a:rPr lang="en-US" sz="3000" kern="1200" dirty="0">
                <a:solidFill>
                  <a:srgbClr val="134263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is the best considering </a:t>
            </a:r>
            <a:r>
              <a:rPr lang="en-US" sz="3000" u="sng" kern="1200" dirty="0">
                <a:solidFill>
                  <a:srgbClr val="134263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both</a:t>
            </a:r>
            <a:r>
              <a:rPr lang="en-US" sz="3000" kern="1200" dirty="0">
                <a:solidFill>
                  <a:srgbClr val="134263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 parameters</a:t>
            </a:r>
          </a:p>
        </p:txBody>
      </p:sp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9654A986-F69C-4B17-89D2-6140D599782B}"/>
              </a:ext>
            </a:extLst>
          </p:cNvPr>
          <p:cNvGrpSpPr/>
          <p:nvPr/>
        </p:nvGrpSpPr>
        <p:grpSpPr>
          <a:xfrm>
            <a:off x="927026" y="614889"/>
            <a:ext cx="766736" cy="726694"/>
            <a:chOff x="182016" y="926379"/>
            <a:chExt cx="810303" cy="834863"/>
          </a:xfrm>
        </p:grpSpPr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BA76FEA1-796A-49BF-80D1-B5CA0671F7D0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3801DBFC-392E-4DB1-8B00-2E2CB1860592}"/>
                </a:ext>
              </a:extLst>
            </p:cNvPr>
            <p:cNvSpPr/>
            <p:nvPr/>
          </p:nvSpPr>
          <p:spPr>
            <a:xfrm>
              <a:off x="369026" y="1339013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439196" y="468570"/>
            <a:ext cx="10752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  <a:cs typeface="Amatic SC" panose="00000500000000000000" pitchFamily="2" charset="-79"/>
              </a:rPr>
              <a:t>CLASSIFICATION MODELS – </a:t>
            </a:r>
            <a:r>
              <a:rPr lang="en-US" sz="5800" dirty="0">
                <a:solidFill>
                  <a:schemeClr val="accent2">
                    <a:lumMod val="75000"/>
                  </a:schemeClr>
                </a:solidFill>
                <a:latin typeface="+mj-lt"/>
                <a:cs typeface="Amatic SC" panose="00000500000000000000" pitchFamily="2" charset="-79"/>
              </a:rPr>
              <a:t>Model selected</a:t>
            </a:r>
          </a:p>
        </p:txBody>
      </p: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AC06FB86-54D0-409E-9EBC-393265DDBEB4}"/>
              </a:ext>
            </a:extLst>
          </p:cNvPr>
          <p:cNvGrpSpPr/>
          <p:nvPr/>
        </p:nvGrpSpPr>
        <p:grpSpPr>
          <a:xfrm>
            <a:off x="180393" y="2214686"/>
            <a:ext cx="11831214" cy="1932771"/>
            <a:chOff x="180393" y="2214686"/>
            <a:chExt cx="11831214" cy="1932771"/>
          </a:xfrm>
        </p:grpSpPr>
        <p:pic>
          <p:nvPicPr>
            <p:cNvPr id="10" name="תמונה 9">
              <a:extLst>
                <a:ext uri="{FF2B5EF4-FFF2-40B4-BE49-F238E27FC236}">
                  <a16:creationId xmlns:a16="http://schemas.microsoft.com/office/drawing/2014/main" id="{43C7E4B0-7FA2-4DB1-A903-D02851C3B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644" t="38513" r="9880" b="45183"/>
            <a:stretch/>
          </p:blipFill>
          <p:spPr>
            <a:xfrm>
              <a:off x="180393" y="2710543"/>
              <a:ext cx="11831214" cy="1436914"/>
            </a:xfrm>
            <a:prstGeom prst="rect">
              <a:avLst/>
            </a:prstGeom>
          </p:spPr>
        </p:pic>
        <p:pic>
          <p:nvPicPr>
            <p:cNvPr id="4" name="תמונה 3">
              <a:extLst>
                <a:ext uri="{FF2B5EF4-FFF2-40B4-BE49-F238E27FC236}">
                  <a16:creationId xmlns:a16="http://schemas.microsoft.com/office/drawing/2014/main" id="{4BB3EA97-F500-4892-B44F-353A691F3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190" t="50633" r="9524" b="43700"/>
            <a:stretch/>
          </p:blipFill>
          <p:spPr>
            <a:xfrm>
              <a:off x="449942" y="2214686"/>
              <a:ext cx="11561665" cy="495857"/>
            </a:xfrm>
            <a:prstGeom prst="rect">
              <a:avLst/>
            </a:prstGeom>
          </p:spPr>
        </p:pic>
      </p:grp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3BBFE19D-5582-4348-A361-108341743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7779" y="128042"/>
            <a:ext cx="5524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5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9654A986-F69C-4B17-89D2-6140D599782B}"/>
              </a:ext>
            </a:extLst>
          </p:cNvPr>
          <p:cNvGrpSpPr/>
          <p:nvPr/>
        </p:nvGrpSpPr>
        <p:grpSpPr>
          <a:xfrm>
            <a:off x="927026" y="614889"/>
            <a:ext cx="766736" cy="726694"/>
            <a:chOff x="182016" y="926379"/>
            <a:chExt cx="810303" cy="834863"/>
          </a:xfrm>
        </p:grpSpPr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BA76FEA1-796A-49BF-80D1-B5CA0671F7D0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3801DBFC-392E-4DB1-8B00-2E2CB1860592}"/>
                </a:ext>
              </a:extLst>
            </p:cNvPr>
            <p:cNvSpPr/>
            <p:nvPr/>
          </p:nvSpPr>
          <p:spPr>
            <a:xfrm>
              <a:off x="369026" y="1339013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439196" y="468570"/>
            <a:ext cx="10752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  <a:cs typeface="Amatic SC" panose="00000500000000000000" pitchFamily="2" charset="-79"/>
              </a:rPr>
              <a:t>CLASSIFICATION MODELS – </a:t>
            </a:r>
            <a:r>
              <a:rPr lang="en-US" sz="5800" dirty="0">
                <a:solidFill>
                  <a:schemeClr val="accent2">
                    <a:lumMod val="75000"/>
                  </a:schemeClr>
                </a:solidFill>
                <a:latin typeface="+mj-lt"/>
                <a:cs typeface="Amatic SC" panose="00000500000000000000" pitchFamily="2" charset="-79"/>
              </a:rPr>
              <a:t>Fine Tuning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9E882E21-C74C-4A0A-943A-6EFE02D3498E}"/>
              </a:ext>
            </a:extLst>
          </p:cNvPr>
          <p:cNvSpPr txBox="1"/>
          <p:nvPr/>
        </p:nvSpPr>
        <p:spPr>
          <a:xfrm>
            <a:off x="537029" y="1654518"/>
            <a:ext cx="109864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2376" indent="-457200"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3CBEF0"/>
              </a:buClr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rgbClr val="134263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Ra</a:t>
            </a:r>
            <a:r>
              <a:rPr lang="en-US" sz="3000" dirty="0">
                <a:solidFill>
                  <a:srgbClr val="134263"/>
                </a:solidFill>
                <a:latin typeface="Tw Cen MT" panose="020B0602020104020603" pitchFamily="34" charset="0"/>
              </a:rPr>
              <a:t>ndom search and Grid Search for </a:t>
            </a:r>
            <a:r>
              <a:rPr lang="en-US" sz="3000" kern="1200" dirty="0">
                <a:solidFill>
                  <a:srgbClr val="134263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hyperparameter optimization </a:t>
            </a:r>
            <a:endParaRPr lang="en-US" sz="3000" dirty="0">
              <a:solidFill>
                <a:srgbClr val="134263"/>
              </a:solidFill>
              <a:latin typeface="Tw Cen MT" panose="020B0602020104020603" pitchFamily="34" charset="0"/>
            </a:endParaRPr>
          </a:p>
          <a:p>
            <a:pPr marL="265176"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3CBEF0"/>
              </a:buClr>
            </a:pPr>
            <a:endParaRPr lang="en-US" sz="3000" kern="1200" dirty="0">
              <a:solidFill>
                <a:srgbClr val="134263"/>
              </a:solidFill>
              <a:effectLst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CFFA3B4-95A5-4BA9-895E-B10631C684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90" t="31116" r="10119" b="25702"/>
          <a:stretch/>
        </p:blipFill>
        <p:spPr>
          <a:xfrm>
            <a:off x="783771" y="3139712"/>
            <a:ext cx="8244116" cy="3103399"/>
          </a:xfrm>
          <a:prstGeom prst="rect">
            <a:avLst/>
          </a:prstGeom>
        </p:spPr>
      </p:pic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893987EA-8D65-468C-A460-14EECDAF0F53}"/>
              </a:ext>
            </a:extLst>
          </p:cNvPr>
          <p:cNvSpPr txBox="1"/>
          <p:nvPr/>
        </p:nvSpPr>
        <p:spPr>
          <a:xfrm>
            <a:off x="510281" y="2641746"/>
            <a:ext cx="265383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76"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3CBEF0"/>
              </a:buClr>
            </a:pPr>
            <a:r>
              <a:rPr lang="en-US" sz="2400" kern="1200" dirty="0">
                <a:solidFill>
                  <a:srgbClr val="134263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Ra</a:t>
            </a:r>
            <a:r>
              <a:rPr lang="en-US" sz="2400" dirty="0">
                <a:solidFill>
                  <a:srgbClr val="134263"/>
                </a:solidFill>
                <a:latin typeface="Tw Cen MT" panose="020B0602020104020603" pitchFamily="34" charset="0"/>
              </a:rPr>
              <a:t>ndom search</a:t>
            </a:r>
          </a:p>
          <a:p>
            <a:pPr marL="265176"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3CBEF0"/>
              </a:buClr>
            </a:pPr>
            <a:endParaRPr lang="en-US" sz="2800" kern="1200" dirty="0">
              <a:solidFill>
                <a:srgbClr val="134263"/>
              </a:solidFill>
              <a:effectLst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0B9F5C1E-024E-4ECA-A79C-845F74B8D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71" t="45780" r="65953" b="39465"/>
          <a:stretch/>
        </p:blipFill>
        <p:spPr>
          <a:xfrm>
            <a:off x="9490060" y="3139711"/>
            <a:ext cx="2366725" cy="1092161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801DCB7E-3CAC-47C2-BD11-DC8E5625A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7779" y="128042"/>
            <a:ext cx="5524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1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9654A986-F69C-4B17-89D2-6140D599782B}"/>
              </a:ext>
            </a:extLst>
          </p:cNvPr>
          <p:cNvGrpSpPr/>
          <p:nvPr/>
        </p:nvGrpSpPr>
        <p:grpSpPr>
          <a:xfrm>
            <a:off x="927026" y="614889"/>
            <a:ext cx="766736" cy="726694"/>
            <a:chOff x="182016" y="926379"/>
            <a:chExt cx="810303" cy="834863"/>
          </a:xfrm>
        </p:grpSpPr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BA76FEA1-796A-49BF-80D1-B5CA0671F7D0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3801DBFC-392E-4DB1-8B00-2E2CB1860592}"/>
                </a:ext>
              </a:extLst>
            </p:cNvPr>
            <p:cNvSpPr/>
            <p:nvPr/>
          </p:nvSpPr>
          <p:spPr>
            <a:xfrm>
              <a:off x="369026" y="1339013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439196" y="468570"/>
            <a:ext cx="10752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  <a:cs typeface="Amatic SC" panose="00000500000000000000" pitchFamily="2" charset="-79"/>
              </a:rPr>
              <a:t>CLASSIFICATION MODELS – </a:t>
            </a:r>
            <a:r>
              <a:rPr lang="en-US" sz="5800" dirty="0">
                <a:solidFill>
                  <a:schemeClr val="accent2">
                    <a:lumMod val="75000"/>
                  </a:schemeClr>
                </a:solidFill>
                <a:latin typeface="+mj-lt"/>
                <a:cs typeface="Amatic SC" panose="00000500000000000000" pitchFamily="2" charset="-79"/>
              </a:rPr>
              <a:t>Fine Tuning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893987EA-8D65-468C-A460-14EECDAF0F53}"/>
              </a:ext>
            </a:extLst>
          </p:cNvPr>
          <p:cNvSpPr txBox="1"/>
          <p:nvPr/>
        </p:nvSpPr>
        <p:spPr>
          <a:xfrm>
            <a:off x="582853" y="1769498"/>
            <a:ext cx="114785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2376" indent="-457200"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3CBEF0"/>
              </a:buClr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rgbClr val="134263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Grid</a:t>
            </a:r>
            <a:r>
              <a:rPr lang="en-US" sz="3000" dirty="0">
                <a:solidFill>
                  <a:srgbClr val="134263"/>
                </a:solidFill>
                <a:latin typeface="Tw Cen MT" panose="020B0602020104020603" pitchFamily="34" charset="0"/>
              </a:rPr>
              <a:t> search - We decide which parameters and how (not randomly)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5F9F8AF7-18CD-4093-91CD-E94BEE58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52" t="39145" r="35238" b="35654"/>
          <a:stretch/>
        </p:blipFill>
        <p:spPr>
          <a:xfrm>
            <a:off x="927026" y="2458024"/>
            <a:ext cx="6689763" cy="194195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16EA5BE2-B41E-4437-A8DF-C965DE8EB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10" t="55029" r="61905" b="28243"/>
          <a:stretch/>
        </p:blipFill>
        <p:spPr>
          <a:xfrm>
            <a:off x="8258628" y="2516428"/>
            <a:ext cx="3147799" cy="135888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1A6280A-2124-4CDC-9806-13EA776B33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10" t="44391" r="63047" b="39305"/>
          <a:stretch/>
        </p:blipFill>
        <p:spPr>
          <a:xfrm>
            <a:off x="4172856" y="4399976"/>
            <a:ext cx="3846287" cy="1707906"/>
          </a:xfrm>
          <a:prstGeom prst="rect">
            <a:avLst/>
          </a:prstGeom>
        </p:spPr>
      </p:pic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E93A0060-086D-42E1-9BF6-64902F710FA1}"/>
              </a:ext>
            </a:extLst>
          </p:cNvPr>
          <p:cNvSpPr txBox="1"/>
          <p:nvPr/>
        </p:nvSpPr>
        <p:spPr>
          <a:xfrm>
            <a:off x="286125" y="6112431"/>
            <a:ext cx="116197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76"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3CBEF0"/>
              </a:buClr>
            </a:pPr>
            <a:r>
              <a:rPr lang="en-US" sz="3000" kern="1200" dirty="0">
                <a:solidFill>
                  <a:srgbClr val="134263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We can see the improvement between base, random and grid fine tuning</a:t>
            </a:r>
            <a:endParaRPr lang="en-US" sz="3000" dirty="0">
              <a:solidFill>
                <a:srgbClr val="134263"/>
              </a:solidFill>
              <a:latin typeface="Tw Cen MT" panose="020B0602020104020603" pitchFamily="34" charset="0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1EF31671-5F6E-4865-B4CC-35198DD30F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7779" y="128042"/>
            <a:ext cx="5524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68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9654A986-F69C-4B17-89D2-6140D599782B}"/>
              </a:ext>
            </a:extLst>
          </p:cNvPr>
          <p:cNvGrpSpPr/>
          <p:nvPr/>
        </p:nvGrpSpPr>
        <p:grpSpPr>
          <a:xfrm>
            <a:off x="927026" y="614889"/>
            <a:ext cx="766736" cy="726694"/>
            <a:chOff x="182016" y="926379"/>
            <a:chExt cx="810303" cy="834863"/>
          </a:xfrm>
        </p:grpSpPr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BA76FEA1-796A-49BF-80D1-B5CA0671F7D0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3801DBFC-392E-4DB1-8B00-2E2CB1860592}"/>
                </a:ext>
              </a:extLst>
            </p:cNvPr>
            <p:cNvSpPr/>
            <p:nvPr/>
          </p:nvSpPr>
          <p:spPr>
            <a:xfrm>
              <a:off x="369026" y="1339013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439196" y="468570"/>
            <a:ext cx="10752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  <a:cs typeface="Amatic SC" panose="00000500000000000000" pitchFamily="2" charset="-79"/>
              </a:rPr>
              <a:t>PREDICTIONS</a:t>
            </a:r>
            <a:endParaRPr lang="en-US" sz="5800" dirty="0">
              <a:solidFill>
                <a:schemeClr val="accent2">
                  <a:lumMod val="75000"/>
                </a:schemeClr>
              </a:solidFill>
              <a:latin typeface="+mj-lt"/>
              <a:cs typeface="Amatic SC" panose="00000500000000000000" pitchFamily="2" charset="-79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A0E8DF7-F5C0-46FC-80D7-2338640F6D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33" t="24538" r="58625" b="44824"/>
          <a:stretch/>
        </p:blipFill>
        <p:spPr>
          <a:xfrm>
            <a:off x="1103981" y="1700754"/>
            <a:ext cx="4556498" cy="4350243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2495E3D4-B358-457E-A18B-001923A8E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38" t="56458" r="56322" b="5431"/>
          <a:stretch/>
        </p:blipFill>
        <p:spPr>
          <a:xfrm>
            <a:off x="6233015" y="1170251"/>
            <a:ext cx="4934857" cy="541124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260DF5A-42F9-4867-AD77-4C28E27EF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7779" y="128042"/>
            <a:ext cx="5524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18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9654A986-F69C-4B17-89D2-6140D599782B}"/>
              </a:ext>
            </a:extLst>
          </p:cNvPr>
          <p:cNvGrpSpPr/>
          <p:nvPr/>
        </p:nvGrpSpPr>
        <p:grpSpPr>
          <a:xfrm>
            <a:off x="927026" y="614888"/>
            <a:ext cx="766736" cy="700886"/>
            <a:chOff x="182016" y="926379"/>
            <a:chExt cx="810303" cy="805214"/>
          </a:xfrm>
        </p:grpSpPr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BA76FEA1-796A-49BF-80D1-B5CA0671F7D0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3801DBFC-392E-4DB1-8B00-2E2CB1860592}"/>
                </a:ext>
              </a:extLst>
            </p:cNvPr>
            <p:cNvSpPr/>
            <p:nvPr/>
          </p:nvSpPr>
          <p:spPr>
            <a:xfrm>
              <a:off x="369026" y="1130587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439196" y="468570"/>
            <a:ext cx="10752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  <a:cs typeface="Amatic SC" panose="00000500000000000000" pitchFamily="2" charset="-79"/>
              </a:rPr>
              <a:t>FUTURE DEVELOPMENT</a:t>
            </a:r>
            <a:endParaRPr lang="en-US" sz="5800" dirty="0">
              <a:solidFill>
                <a:schemeClr val="accent2">
                  <a:lumMod val="75000"/>
                </a:schemeClr>
              </a:solidFill>
              <a:latin typeface="+mj-lt"/>
              <a:cs typeface="Amatic SC" panose="00000500000000000000" pitchFamily="2" charset="-79"/>
            </a:endParaRP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9E882E21-C74C-4A0A-943A-6EFE02D3498E}"/>
              </a:ext>
            </a:extLst>
          </p:cNvPr>
          <p:cNvSpPr txBox="1"/>
          <p:nvPr/>
        </p:nvSpPr>
        <p:spPr>
          <a:xfrm>
            <a:off x="537029" y="1654518"/>
            <a:ext cx="10986419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2376" indent="-4572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BEF0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134263"/>
                </a:solidFill>
                <a:latin typeface="Tw Cen MT" panose="020B0602020104020603" pitchFamily="34" charset="0"/>
              </a:rPr>
              <a:t>Training day0 set (features from 13D)</a:t>
            </a:r>
          </a:p>
          <a:p>
            <a:pPr marL="722376" indent="-4572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BEF0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134263"/>
                </a:solidFill>
                <a:latin typeface="Tw Cen MT" panose="020B0602020104020603" pitchFamily="34" charset="0"/>
              </a:rPr>
              <a:t>Selecting model by a conservative approach (Specificity)</a:t>
            </a:r>
          </a:p>
          <a:p>
            <a:pPr marL="722376" indent="-4572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BEF0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134263"/>
                </a:solidFill>
                <a:latin typeface="Tw Cen MT" panose="020B0602020104020603" pitchFamily="34" charset="0"/>
              </a:rPr>
              <a:t>Production</a:t>
            </a:r>
          </a:p>
          <a:p>
            <a:pPr marL="265176"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3CBEF0"/>
              </a:buClr>
            </a:pPr>
            <a:endParaRPr lang="en-US" sz="3000" dirty="0">
              <a:solidFill>
                <a:srgbClr val="134263"/>
              </a:solidFill>
              <a:latin typeface="Tw Cen MT" panose="020B0602020104020603" pitchFamily="34" charset="0"/>
            </a:endParaRPr>
          </a:p>
          <a:p>
            <a:pPr marL="265176"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3CBEF0"/>
              </a:buClr>
            </a:pPr>
            <a:endParaRPr lang="en-US" sz="3000" kern="1200" dirty="0">
              <a:solidFill>
                <a:srgbClr val="134263"/>
              </a:solidFill>
              <a:effectLst/>
              <a:latin typeface="Tw Cen MT" panose="020B06020201040206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837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3206BB97-58C7-4E69-A12C-9150AB7D4CE9}"/>
              </a:ext>
            </a:extLst>
          </p:cNvPr>
          <p:cNvGrpSpPr/>
          <p:nvPr/>
        </p:nvGrpSpPr>
        <p:grpSpPr>
          <a:xfrm>
            <a:off x="927027" y="623719"/>
            <a:ext cx="766736" cy="725074"/>
            <a:chOff x="182016" y="926379"/>
            <a:chExt cx="810303" cy="833002"/>
          </a:xfrm>
        </p:grpSpPr>
        <p:sp>
          <p:nvSpPr>
            <p:cNvPr id="20" name="אליפסה 19">
              <a:extLst>
                <a:ext uri="{FF2B5EF4-FFF2-40B4-BE49-F238E27FC236}">
                  <a16:creationId xmlns:a16="http://schemas.microsoft.com/office/drawing/2014/main" id="{C851BB0C-14CB-4862-ADF2-A7E5847BCC29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אליפסה 24">
              <a:extLst>
                <a:ext uri="{FF2B5EF4-FFF2-40B4-BE49-F238E27FC236}">
                  <a16:creationId xmlns:a16="http://schemas.microsoft.com/office/drawing/2014/main" id="{49C1D0D8-4B2E-4B1B-AE45-D8496A1B4664}"/>
                </a:ext>
              </a:extLst>
            </p:cNvPr>
            <p:cNvSpPr/>
            <p:nvPr/>
          </p:nvSpPr>
          <p:spPr>
            <a:xfrm>
              <a:off x="369026" y="1337152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447800" y="309446"/>
            <a:ext cx="9720072" cy="1499616"/>
          </a:xfrm>
        </p:spPr>
        <p:txBody>
          <a:bodyPr rtlCol="1">
            <a:normAutofit/>
          </a:bodyPr>
          <a:lstStyle/>
          <a:p>
            <a:pPr algn="l" rtl="0"/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Global Activism</a:t>
            </a:r>
            <a:endParaRPr lang="he-IL" sz="6000" dirty="0">
              <a:solidFill>
                <a:schemeClr val="accent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גרפיקה 17" descr="התפלגות נורמלית עם מילוי מלא">
            <a:extLst>
              <a:ext uri="{FF2B5EF4-FFF2-40B4-BE49-F238E27FC236}">
                <a16:creationId xmlns:a16="http://schemas.microsoft.com/office/drawing/2014/main" id="{434F8AF7-E71A-46CA-AE7B-FDBF5AAE7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162" y="2184853"/>
            <a:ext cx="449035" cy="449035"/>
          </a:xfrm>
          <a:prstGeom prst="rect">
            <a:avLst/>
          </a:prstGeom>
        </p:spPr>
      </p:pic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023938" y="2012262"/>
            <a:ext cx="11102563" cy="348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2">
                    <a:lumMod val="75000"/>
                  </a:schemeClr>
                </a:solidFill>
              </a:rPr>
              <a:t>Domain Field: </a:t>
            </a:r>
            <a:r>
              <a:rPr lang="en-US" sz="3000" dirty="0">
                <a:solidFill>
                  <a:schemeClr val="accent2">
                    <a:lumMod val="50000"/>
                  </a:schemeClr>
                </a:solidFill>
              </a:rPr>
              <a:t>Global Capital Market</a:t>
            </a:r>
          </a:p>
          <a:p>
            <a:pPr marL="285750" indent="-285750" algn="l" rtl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2">
                    <a:lumMod val="75000"/>
                  </a:schemeClr>
                </a:solidFill>
              </a:rPr>
              <a:t>Main Project Purpose: </a:t>
            </a:r>
            <a:r>
              <a:rPr lang="en-US" sz="3000" dirty="0">
                <a:solidFill>
                  <a:schemeClr val="accent2">
                    <a:lumMod val="50000"/>
                  </a:schemeClr>
                </a:solidFill>
              </a:rPr>
              <a:t>Predict Activists’ Campaign Succession for an Activism Follower Fund </a:t>
            </a:r>
          </a:p>
          <a:p>
            <a:pPr marL="285750" indent="-285750" algn="l" rtl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2">
                    <a:lumMod val="75000"/>
                  </a:schemeClr>
                </a:solidFill>
              </a:rPr>
              <a:t>Data Source: </a:t>
            </a:r>
            <a:r>
              <a:rPr lang="en-US" sz="3000" dirty="0">
                <a:solidFill>
                  <a:schemeClr val="accent2">
                    <a:lumMod val="50000"/>
                  </a:schemeClr>
                </a:solidFill>
              </a:rPr>
              <a:t>Purchased Database.</a:t>
            </a:r>
            <a:endParaRPr lang="en-US" sz="3000" dirty="0">
              <a:solidFill>
                <a:schemeClr val="tx2"/>
              </a:solidFill>
            </a:endParaRPr>
          </a:p>
          <a:p>
            <a:pPr algn="l" rtl="0">
              <a:lnSpc>
                <a:spcPct val="150000"/>
              </a:lnSpc>
              <a:buClr>
                <a:schemeClr val="accent1"/>
              </a:buClr>
            </a:pPr>
            <a:r>
              <a:rPr lang="en-US" sz="3000" dirty="0">
                <a:solidFill>
                  <a:schemeClr val="accent2">
                    <a:lumMod val="50000"/>
                  </a:schemeClr>
                </a:solidFill>
              </a:rPr>
              <a:t>				   + </a:t>
            </a:r>
            <a:r>
              <a:rPr lang="en-US" sz="3000" dirty="0">
                <a:solidFill>
                  <a:srgbClr val="13426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Edgar SEC database</a:t>
            </a:r>
            <a:endParaRPr lang="en-US" sz="3000" dirty="0">
              <a:solidFill>
                <a:srgbClr val="134263"/>
              </a:solidFill>
            </a:endParaRPr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B1893729-3F25-4478-9478-5A13F3AC2FEE}"/>
              </a:ext>
            </a:extLst>
          </p:cNvPr>
          <p:cNvGrpSpPr/>
          <p:nvPr/>
        </p:nvGrpSpPr>
        <p:grpSpPr>
          <a:xfrm flipV="1">
            <a:off x="8241236" y="4135606"/>
            <a:ext cx="4595171" cy="3180618"/>
            <a:chOff x="8473464" y="-602922"/>
            <a:chExt cx="4595171" cy="3180618"/>
          </a:xfrm>
        </p:grpSpPr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F1660FEF-84F0-4137-9A3F-A07EAA6BF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1429" y="822051"/>
              <a:ext cx="2292918" cy="1115608"/>
            </a:xfrm>
            <a:prstGeom prst="line">
              <a:avLst/>
            </a:prstGeom>
            <a:ln>
              <a:gradFill>
                <a:gsLst>
                  <a:gs pos="0">
                    <a:srgbClr val="000000"/>
                  </a:gs>
                  <a:gs pos="88000">
                    <a:schemeClr val="bg1"/>
                  </a:gs>
                  <a:gs pos="100000">
                    <a:srgbClr val="FFFFFF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963659B7-1CAE-451C-96C3-5379BC5FC5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73464" y="-249898"/>
              <a:ext cx="2838925" cy="728872"/>
            </a:xfrm>
            <a:prstGeom prst="line">
              <a:avLst/>
            </a:prstGeom>
            <a:ln>
              <a:gradFill>
                <a:gsLst>
                  <a:gs pos="0">
                    <a:srgbClr val="000000"/>
                  </a:gs>
                  <a:gs pos="88000">
                    <a:schemeClr val="bg1"/>
                  </a:gs>
                  <a:gs pos="100000">
                    <a:srgbClr val="FFFFFF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E27393D5-1592-44F6-810B-800BC5C2EFFE}"/>
                </a:ext>
              </a:extLst>
            </p:cNvPr>
            <p:cNvCxnSpPr>
              <a:cxnSpLocks/>
            </p:cNvCxnSpPr>
            <p:nvPr/>
          </p:nvCxnSpPr>
          <p:spPr>
            <a:xfrm>
              <a:off x="11930480" y="799700"/>
              <a:ext cx="428249" cy="1777996"/>
            </a:xfrm>
            <a:prstGeom prst="line">
              <a:avLst/>
            </a:prstGeom>
            <a:ln>
              <a:gradFill>
                <a:gsLst>
                  <a:gs pos="0">
                    <a:srgbClr val="000000"/>
                  </a:gs>
                  <a:gs pos="88000">
                    <a:schemeClr val="bg1"/>
                  </a:gs>
                  <a:gs pos="100000">
                    <a:srgbClr val="FFFFFF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מחבר ישר 18">
              <a:extLst>
                <a:ext uri="{FF2B5EF4-FFF2-40B4-BE49-F238E27FC236}">
                  <a16:creationId xmlns:a16="http://schemas.microsoft.com/office/drawing/2014/main" id="{BB4B597E-1D89-40AB-BD3C-4892C9BDA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22730" y="-464456"/>
              <a:ext cx="961163" cy="622705"/>
            </a:xfrm>
            <a:prstGeom prst="line">
              <a:avLst/>
            </a:prstGeom>
            <a:ln>
              <a:gradFill>
                <a:gsLst>
                  <a:gs pos="0">
                    <a:srgbClr val="000000"/>
                  </a:gs>
                  <a:gs pos="88000">
                    <a:schemeClr val="bg1"/>
                  </a:gs>
                  <a:gs pos="100000">
                    <a:srgbClr val="FFFFFF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מחבר ישר 15">
              <a:extLst>
                <a:ext uri="{FF2B5EF4-FFF2-40B4-BE49-F238E27FC236}">
                  <a16:creationId xmlns:a16="http://schemas.microsoft.com/office/drawing/2014/main" id="{E6BAF37D-0C06-48BF-A5A1-06140454C555}"/>
                </a:ext>
              </a:extLst>
            </p:cNvPr>
            <p:cNvCxnSpPr>
              <a:cxnSpLocks/>
            </p:cNvCxnSpPr>
            <p:nvPr/>
          </p:nvCxnSpPr>
          <p:spPr>
            <a:xfrm>
              <a:off x="12175744" y="478974"/>
              <a:ext cx="892891" cy="0"/>
            </a:xfrm>
            <a:prstGeom prst="line">
              <a:avLst/>
            </a:prstGeom>
            <a:ln>
              <a:gradFill>
                <a:gsLst>
                  <a:gs pos="0">
                    <a:srgbClr val="000000"/>
                  </a:gs>
                  <a:gs pos="88000">
                    <a:schemeClr val="bg1"/>
                  </a:gs>
                  <a:gs pos="100000">
                    <a:srgbClr val="FFFFFF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0D2E942E-2CA7-4CE5-9D50-39505FD2F640}"/>
                </a:ext>
              </a:extLst>
            </p:cNvPr>
            <p:cNvGrpSpPr/>
            <p:nvPr/>
          </p:nvGrpSpPr>
          <p:grpSpPr>
            <a:xfrm>
              <a:off x="10595429" y="-602922"/>
              <a:ext cx="2119081" cy="2090057"/>
              <a:chOff x="9535886" y="246743"/>
              <a:chExt cx="2119081" cy="2090057"/>
            </a:xfrm>
          </p:grpSpPr>
          <p:sp>
            <p:nvSpPr>
              <p:cNvPr id="22" name="אליפסה 21">
                <a:extLst>
                  <a:ext uri="{FF2B5EF4-FFF2-40B4-BE49-F238E27FC236}">
                    <a16:creationId xmlns:a16="http://schemas.microsoft.com/office/drawing/2014/main" id="{6F0B48B6-3AF6-459E-BDB7-89053A7A8487}"/>
                  </a:ext>
                </a:extLst>
              </p:cNvPr>
              <p:cNvSpPr/>
              <p:nvPr/>
            </p:nvSpPr>
            <p:spPr>
              <a:xfrm>
                <a:off x="9535886" y="246743"/>
                <a:ext cx="2119081" cy="2090057"/>
              </a:xfrm>
              <a:prstGeom prst="ellipse">
                <a:avLst/>
              </a:prstGeom>
              <a:solidFill>
                <a:srgbClr val="FFFFFF">
                  <a:alpha val="85882"/>
                </a:srgb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אליפסה 22">
                <a:extLst>
                  <a:ext uri="{FF2B5EF4-FFF2-40B4-BE49-F238E27FC236}">
                    <a16:creationId xmlns:a16="http://schemas.microsoft.com/office/drawing/2014/main" id="{36A92BA0-8CB2-4AEA-8B84-8ABC6648CCAA}"/>
                  </a:ext>
                </a:extLst>
              </p:cNvPr>
              <p:cNvSpPr/>
              <p:nvPr/>
            </p:nvSpPr>
            <p:spPr>
              <a:xfrm>
                <a:off x="10116535" y="812722"/>
                <a:ext cx="999666" cy="963322"/>
              </a:xfrm>
              <a:prstGeom prst="ellipse">
                <a:avLst/>
              </a:prstGeom>
              <a:solidFill>
                <a:srgbClr val="3CBEF0"/>
              </a:solidFill>
              <a:ln>
                <a:solidFill>
                  <a:srgbClr val="3CB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0292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 flipH="1">
            <a:off x="0" y="975"/>
            <a:ext cx="12191980" cy="6858000"/>
          </a:xfrm>
          <a:prstGeom prst="rect">
            <a:avLst/>
          </a:prstGeom>
          <a:ln>
            <a:solidFill>
              <a:srgbClr val="3CBEF0"/>
            </a:solidFill>
          </a:ln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345164" y="2659743"/>
            <a:ext cx="7501651" cy="1090938"/>
          </a:xfrm>
          <a:solidFill>
            <a:srgbClr val="282829">
              <a:alpha val="85882"/>
            </a:srgbClr>
          </a:solidFill>
        </p:spPr>
        <p:txBody>
          <a:bodyPr rtlCol="1" anchor="ctr">
            <a:norm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  <a:latin typeface="+mj-lt"/>
              </a:rPr>
              <a:t>Thank you</a:t>
            </a:r>
            <a:endParaRPr lang="he-IL" sz="7200" dirty="0">
              <a:solidFill>
                <a:srgbClr val="FFFFFF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349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B6AE539F-5B29-4C70-A209-1554AF241886}"/>
              </a:ext>
            </a:extLst>
          </p:cNvPr>
          <p:cNvGrpSpPr/>
          <p:nvPr/>
        </p:nvGrpSpPr>
        <p:grpSpPr>
          <a:xfrm>
            <a:off x="927026" y="614888"/>
            <a:ext cx="796192" cy="700886"/>
            <a:chOff x="182016" y="926379"/>
            <a:chExt cx="841433" cy="805214"/>
          </a:xfrm>
        </p:grpSpPr>
        <p:sp>
          <p:nvSpPr>
            <p:cNvPr id="26" name="אליפסה 25">
              <a:extLst>
                <a:ext uri="{FF2B5EF4-FFF2-40B4-BE49-F238E27FC236}">
                  <a16:creationId xmlns:a16="http://schemas.microsoft.com/office/drawing/2014/main" id="{A5C4C027-821C-4EF3-98AF-CBF1F124C836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אליפסה 26">
              <a:extLst>
                <a:ext uri="{FF2B5EF4-FFF2-40B4-BE49-F238E27FC236}">
                  <a16:creationId xmlns:a16="http://schemas.microsoft.com/office/drawing/2014/main" id="{E41BA0C0-25CE-48CB-A387-1E4E1B14FB70}"/>
                </a:ext>
              </a:extLst>
            </p:cNvPr>
            <p:cNvSpPr/>
            <p:nvPr/>
          </p:nvSpPr>
          <p:spPr>
            <a:xfrm>
              <a:off x="587167" y="1117871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FF276EFE-BFAF-4035-972F-8C4A07E4BD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3272656" y="2012262"/>
            <a:ext cx="7619370" cy="3809685"/>
          </a:xfrm>
          <a:prstGeom prst="rect">
            <a:avLst/>
          </a:prstGeo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032926" y="1614875"/>
            <a:ext cx="10384909" cy="4865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chemeClr val="accent1">
                    <a:lumMod val="50000"/>
                  </a:schemeClr>
                </a:solidFill>
                <a:effectLst/>
              </a:rPr>
              <a:t>An activist investor </a:t>
            </a:r>
            <a:r>
              <a:rPr lang="en-US" sz="3000" i="0" dirty="0">
                <a:solidFill>
                  <a:schemeClr val="accent1">
                    <a:lumMod val="50000"/>
                  </a:schemeClr>
                </a:solidFill>
                <a:effectLst/>
              </a:rPr>
              <a:t>buys a significant stake in a public company </a:t>
            </a:r>
          </a:p>
          <a:p>
            <a:pPr marL="457200" indent="-457200" algn="l" rtl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Strategy</a:t>
            </a:r>
            <a:r>
              <a:rPr lang="en-US" sz="3000" i="0" dirty="0">
                <a:solidFill>
                  <a:schemeClr val="accent1">
                    <a:lumMod val="50000"/>
                  </a:schemeClr>
                </a:solidFill>
                <a:effectLst/>
              </a:rPr>
              <a:t>: Influence on how the company is run</a:t>
            </a:r>
            <a:r>
              <a:rPr lang="en-US" sz="3000" b="0" i="0" dirty="0">
                <a:solidFill>
                  <a:schemeClr val="accent1">
                    <a:lumMod val="50000"/>
                  </a:schemeClr>
                </a:solidFill>
                <a:effectLst/>
              </a:rPr>
              <a:t>, e.g.:</a:t>
            </a:r>
          </a:p>
          <a:p>
            <a:pPr marL="514350" indent="-71438" algn="l" rtl="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3000" b="0" i="0" dirty="0">
                <a:solidFill>
                  <a:schemeClr val="accent1">
                    <a:lumMod val="50000"/>
                  </a:schemeClr>
                </a:solidFill>
                <a:effectLst/>
              </a:rPr>
              <a:t>Obtaining seats on 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BOD</a:t>
            </a:r>
            <a:r>
              <a:rPr lang="en-US" sz="3000" b="0" i="0" dirty="0">
                <a:solidFill>
                  <a:schemeClr val="accent1">
                    <a:lumMod val="50000"/>
                  </a:schemeClr>
                </a:solidFill>
                <a:effectLst/>
              </a:rPr>
              <a:t>. </a:t>
            </a:r>
          </a:p>
          <a:p>
            <a:pPr marL="514350" indent="-71438" algn="l" rtl="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Taking private</a:t>
            </a:r>
          </a:p>
          <a:p>
            <a:pPr marL="514350" indent="-71438" algn="l" rtl="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 Etc.</a:t>
            </a:r>
          </a:p>
          <a:p>
            <a:pPr marL="514350" indent="-514350" algn="l" rtl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1">
                    <a:lumMod val="50000"/>
                  </a:schemeClr>
                </a:solidFill>
              </a:rPr>
              <a:t>Objective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: Creating value to share holders:</a:t>
            </a:r>
          </a:p>
          <a:p>
            <a:pPr algn="l" rtl="0">
              <a:lnSpc>
                <a:spcPct val="150000"/>
              </a:lnSpc>
              <a:buClr>
                <a:schemeClr val="accent1"/>
              </a:buClr>
            </a:pP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		 		    &gt;50% net IRR over ref index, S&amp;P500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E0EC919C-861E-4340-9620-1A7C519F75A2}"/>
              </a:ext>
            </a:extLst>
          </p:cNvPr>
          <p:cNvSpPr txBox="1"/>
          <p:nvPr/>
        </p:nvSpPr>
        <p:spPr>
          <a:xfrm>
            <a:off x="1458749" y="114944"/>
            <a:ext cx="7830456" cy="1333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  <a:cs typeface="Amatic SC" panose="00000500000000000000" pitchFamily="2" charset="-79"/>
              </a:rPr>
              <a:t>WHAT IS AN ACTIVIST CAMPAIGN</a:t>
            </a: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4573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דיאגרמה 1">
            <a:extLst>
              <a:ext uri="{FF2B5EF4-FFF2-40B4-BE49-F238E27FC236}">
                <a16:creationId xmlns:a16="http://schemas.microsoft.com/office/drawing/2014/main" id="{4C13C024-AA3C-40B8-B228-F4BE741B1F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917621"/>
              </p:ext>
            </p:extLst>
          </p:nvPr>
        </p:nvGraphicFramePr>
        <p:xfrm>
          <a:off x="537029" y="260087"/>
          <a:ext cx="11081312" cy="4868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1621DF68-4568-4BBE-A9C8-2ED8364285DE}"/>
              </a:ext>
            </a:extLst>
          </p:cNvPr>
          <p:cNvGrpSpPr/>
          <p:nvPr/>
        </p:nvGrpSpPr>
        <p:grpSpPr>
          <a:xfrm>
            <a:off x="927026" y="581762"/>
            <a:ext cx="766736" cy="734008"/>
            <a:chOff x="182016" y="888325"/>
            <a:chExt cx="810303" cy="843268"/>
          </a:xfrm>
        </p:grpSpPr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B246BB19-FFA8-4161-A907-6D2472BB783B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אליפסה 15">
              <a:extLst>
                <a:ext uri="{FF2B5EF4-FFF2-40B4-BE49-F238E27FC236}">
                  <a16:creationId xmlns:a16="http://schemas.microsoft.com/office/drawing/2014/main" id="{9DB52768-911B-422C-BBEE-9AEE8D9EAABD}"/>
                </a:ext>
              </a:extLst>
            </p:cNvPr>
            <p:cNvSpPr/>
            <p:nvPr/>
          </p:nvSpPr>
          <p:spPr>
            <a:xfrm>
              <a:off x="369026" y="888325"/>
              <a:ext cx="436282" cy="422228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429013" y="123401"/>
            <a:ext cx="10631033" cy="133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  <a:cs typeface="Amatic SC" panose="00000500000000000000" pitchFamily="2" charset="-79"/>
              </a:rPr>
              <a:t>HOW TO FIND ACTIVISTS’ CAMPAIGNS?</a:t>
            </a:r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26DD0CD9-31DC-4D75-B234-CE2FEA8361DF}"/>
              </a:ext>
            </a:extLst>
          </p:cNvPr>
          <p:cNvGrpSpPr/>
          <p:nvPr/>
        </p:nvGrpSpPr>
        <p:grpSpPr>
          <a:xfrm rot="5400000">
            <a:off x="5769118" y="3793750"/>
            <a:ext cx="617133" cy="721930"/>
            <a:chOff x="7287261" y="2073200"/>
            <a:chExt cx="617133" cy="721930"/>
          </a:xfrm>
        </p:grpSpPr>
        <p:sp>
          <p:nvSpPr>
            <p:cNvPr id="7" name="חץ: ימינה 6">
              <a:extLst>
                <a:ext uri="{FF2B5EF4-FFF2-40B4-BE49-F238E27FC236}">
                  <a16:creationId xmlns:a16="http://schemas.microsoft.com/office/drawing/2014/main" id="{F8C5CFDC-4CB3-4662-A716-A9722DBEF36C}"/>
                </a:ext>
              </a:extLst>
            </p:cNvPr>
            <p:cNvSpPr/>
            <p:nvPr/>
          </p:nvSpPr>
          <p:spPr>
            <a:xfrm>
              <a:off x="7287261" y="2073200"/>
              <a:ext cx="617133" cy="72193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חץ: ימינה 4">
              <a:extLst>
                <a:ext uri="{FF2B5EF4-FFF2-40B4-BE49-F238E27FC236}">
                  <a16:creationId xmlns:a16="http://schemas.microsoft.com/office/drawing/2014/main" id="{B44DDE59-9EC3-4695-9082-C69FB7CC97EF}"/>
                </a:ext>
              </a:extLst>
            </p:cNvPr>
            <p:cNvSpPr txBox="1"/>
            <p:nvPr/>
          </p:nvSpPr>
          <p:spPr>
            <a:xfrm>
              <a:off x="7287261" y="2217586"/>
              <a:ext cx="431993" cy="4331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/>
            </a:p>
          </p:txBody>
        </p:sp>
      </p:grp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3A4E746F-E0DE-4031-AE11-7EA6B80E41E2}"/>
              </a:ext>
            </a:extLst>
          </p:cNvPr>
          <p:cNvGrpSpPr/>
          <p:nvPr/>
        </p:nvGrpSpPr>
        <p:grpSpPr>
          <a:xfrm>
            <a:off x="4639800" y="4679835"/>
            <a:ext cx="2912400" cy="1746000"/>
            <a:chOff x="4085151" y="1560863"/>
            <a:chExt cx="2911008" cy="1746605"/>
          </a:xfrm>
        </p:grpSpPr>
        <p:sp>
          <p:nvSpPr>
            <p:cNvPr id="11" name="מלבן: פינות מעוגלות 10">
              <a:extLst>
                <a:ext uri="{FF2B5EF4-FFF2-40B4-BE49-F238E27FC236}">
                  <a16:creationId xmlns:a16="http://schemas.microsoft.com/office/drawing/2014/main" id="{DE60BF74-2AC7-40A7-8029-E0122F78A806}"/>
                </a:ext>
              </a:extLst>
            </p:cNvPr>
            <p:cNvSpPr/>
            <p:nvPr/>
          </p:nvSpPr>
          <p:spPr>
            <a:xfrm>
              <a:off x="4085151" y="1560863"/>
              <a:ext cx="2911008" cy="1746605"/>
            </a:xfrm>
            <a:prstGeom prst="roundRect">
              <a:avLst>
                <a:gd name="adj" fmla="val 10000"/>
              </a:avLst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מלבן: פינות מעוגלות 4">
              <a:extLst>
                <a:ext uri="{FF2B5EF4-FFF2-40B4-BE49-F238E27FC236}">
                  <a16:creationId xmlns:a16="http://schemas.microsoft.com/office/drawing/2014/main" id="{F2B9CC62-CE07-4408-A6AE-112AB19EC55F}"/>
                </a:ext>
              </a:extLst>
            </p:cNvPr>
            <p:cNvSpPr txBox="1"/>
            <p:nvPr/>
          </p:nvSpPr>
          <p:spPr>
            <a:xfrm>
              <a:off x="4136307" y="1612019"/>
              <a:ext cx="2808696" cy="16442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algn="ctr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i="0" kern="1200" dirty="0">
                  <a:solidFill>
                    <a:schemeClr val="bg1"/>
                  </a:solidFill>
                  <a:effectLst/>
                  <a:latin typeface="SourceSansPro"/>
                  <a:ea typeface="+mn-ea"/>
                  <a:cs typeface="+mn-cs"/>
                </a:rPr>
                <a:t>Schedule 13D must be filed with the U.S.  SEC to disclosed relevant information</a:t>
              </a:r>
              <a:endParaRPr lang="en-US" sz="2000" dirty="0">
                <a:solidFill>
                  <a:schemeClr val="bg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815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B6AE539F-5B29-4C70-A209-1554AF241886}"/>
              </a:ext>
            </a:extLst>
          </p:cNvPr>
          <p:cNvGrpSpPr/>
          <p:nvPr/>
        </p:nvGrpSpPr>
        <p:grpSpPr>
          <a:xfrm>
            <a:off x="927026" y="614888"/>
            <a:ext cx="796192" cy="700886"/>
            <a:chOff x="182016" y="926379"/>
            <a:chExt cx="841433" cy="805214"/>
          </a:xfrm>
        </p:grpSpPr>
        <p:sp>
          <p:nvSpPr>
            <p:cNvPr id="26" name="אליפסה 25">
              <a:extLst>
                <a:ext uri="{FF2B5EF4-FFF2-40B4-BE49-F238E27FC236}">
                  <a16:creationId xmlns:a16="http://schemas.microsoft.com/office/drawing/2014/main" id="{A5C4C027-821C-4EF3-98AF-CBF1F124C836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אליפסה 26">
              <a:extLst>
                <a:ext uri="{FF2B5EF4-FFF2-40B4-BE49-F238E27FC236}">
                  <a16:creationId xmlns:a16="http://schemas.microsoft.com/office/drawing/2014/main" id="{E41BA0C0-25CE-48CB-A387-1E4E1B14FB70}"/>
                </a:ext>
              </a:extLst>
            </p:cNvPr>
            <p:cNvSpPr/>
            <p:nvPr/>
          </p:nvSpPr>
          <p:spPr>
            <a:xfrm>
              <a:off x="587167" y="1117871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390193" y="111770"/>
            <a:ext cx="10631033" cy="133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THE DATA</a:t>
            </a:r>
            <a:endParaRPr lang="en-US" sz="6000" dirty="0">
              <a:solidFill>
                <a:schemeClr val="accent2">
                  <a:lumMod val="75000"/>
                </a:schemeClr>
              </a:solidFill>
              <a:latin typeface="+mj-lt"/>
              <a:cs typeface="Amatic SC" panose="00000500000000000000" pitchFamily="2" charset="-79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6FA59D34-56A7-4E3F-89CE-B36562834A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93" t="30964" r="10000" b="6441"/>
          <a:stretch/>
        </p:blipFill>
        <p:spPr>
          <a:xfrm>
            <a:off x="2258395" y="1434815"/>
            <a:ext cx="7675210" cy="3427476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03BCE32-26EF-4893-AAC7-211B1359422B}"/>
              </a:ext>
            </a:extLst>
          </p:cNvPr>
          <p:cNvSpPr txBox="1"/>
          <p:nvPr/>
        </p:nvSpPr>
        <p:spPr>
          <a:xfrm>
            <a:off x="847127" y="4845739"/>
            <a:ext cx="10989370" cy="1889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buClr>
                <a:schemeClr val="accent1"/>
              </a:buClr>
            </a:pP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A </a:t>
            </a:r>
            <a:r>
              <a:rPr lang="en-US" sz="3000" dirty="0" err="1">
                <a:solidFill>
                  <a:schemeClr val="accent1">
                    <a:lumMod val="50000"/>
                  </a:schemeClr>
                </a:solidFill>
              </a:rPr>
              <a:t>Data.Frame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: 9299x189 ; </a:t>
            </a:r>
            <a:r>
              <a:rPr lang="en-US" sz="3000" b="1" dirty="0">
                <a:solidFill>
                  <a:schemeClr val="accent1">
                    <a:lumMod val="50000"/>
                  </a:schemeClr>
                </a:solidFill>
              </a:rPr>
              <a:t>Target=Succession (Categorial 1/0)</a:t>
            </a:r>
          </a:p>
          <a:p>
            <a:pPr algn="l" rtl="0">
              <a:lnSpc>
                <a:spcPct val="150000"/>
              </a:lnSpc>
              <a:buClr>
                <a:schemeClr val="accent1"/>
              </a:buClr>
            </a:pPr>
            <a:r>
              <a:rPr lang="en-US" sz="3000" b="1" dirty="0">
                <a:solidFill>
                  <a:schemeClr val="accent1">
                    <a:lumMod val="50000"/>
                  </a:schemeClr>
                </a:solidFill>
              </a:rPr>
              <a:t>Target: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CASE WHEN (a.[Follower Return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Annualised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(%)]/ a.[S&amp;P Change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Annualised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(%)]-1&gt;0.5) 					THEN (1) ELSE (0) END AS Succession</a:t>
            </a:r>
            <a:endParaRPr lang="en-US" sz="3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519563E-D3D3-48CA-8AEA-E1D21E741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675" y="111770"/>
            <a:ext cx="555551" cy="43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206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B6AE539F-5B29-4C70-A209-1554AF241886}"/>
              </a:ext>
            </a:extLst>
          </p:cNvPr>
          <p:cNvGrpSpPr/>
          <p:nvPr/>
        </p:nvGrpSpPr>
        <p:grpSpPr>
          <a:xfrm>
            <a:off x="927026" y="614889"/>
            <a:ext cx="766736" cy="726694"/>
            <a:chOff x="182016" y="926379"/>
            <a:chExt cx="810303" cy="834863"/>
          </a:xfrm>
        </p:grpSpPr>
        <p:sp>
          <p:nvSpPr>
            <p:cNvPr id="26" name="אליפסה 25">
              <a:extLst>
                <a:ext uri="{FF2B5EF4-FFF2-40B4-BE49-F238E27FC236}">
                  <a16:creationId xmlns:a16="http://schemas.microsoft.com/office/drawing/2014/main" id="{A5C4C027-821C-4EF3-98AF-CBF1F124C836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אליפסה 26">
              <a:extLst>
                <a:ext uri="{FF2B5EF4-FFF2-40B4-BE49-F238E27FC236}">
                  <a16:creationId xmlns:a16="http://schemas.microsoft.com/office/drawing/2014/main" id="{E41BA0C0-25CE-48CB-A387-1E4E1B14FB70}"/>
                </a:ext>
              </a:extLst>
            </p:cNvPr>
            <p:cNvSpPr/>
            <p:nvPr/>
          </p:nvSpPr>
          <p:spPr>
            <a:xfrm>
              <a:off x="369026" y="1339013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439196" y="128042"/>
            <a:ext cx="10631033" cy="133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EDA – Data Visualization</a:t>
            </a:r>
            <a:endParaRPr lang="en-US" sz="6000" dirty="0">
              <a:solidFill>
                <a:schemeClr val="accent2">
                  <a:lumMod val="75000"/>
                </a:schemeClr>
              </a:solidFill>
              <a:latin typeface="+mj-lt"/>
              <a:cs typeface="Amatic SC" panose="00000500000000000000" pitchFamily="2" charset="-79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52EE926-B769-404D-B3AF-457D726481B1}"/>
              </a:ext>
            </a:extLst>
          </p:cNvPr>
          <p:cNvSpPr txBox="1"/>
          <p:nvPr/>
        </p:nvSpPr>
        <p:spPr>
          <a:xfrm>
            <a:off x="1089437" y="1466202"/>
            <a:ext cx="11102563" cy="1633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rgbClr val="0E5772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Using Pandas-Profiling package for statistical and visualized insights. </a:t>
            </a:r>
            <a:r>
              <a:rPr lang="en-US" sz="3000" dirty="0">
                <a:solidFill>
                  <a:schemeClr val="tx2"/>
                </a:solidFill>
                <a:latin typeface="Tw Cen MT" panose="020B06020201040206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Full Report</a:t>
            </a:r>
            <a:endParaRPr lang="en-US" sz="3000" dirty="0">
              <a:solidFill>
                <a:schemeClr val="tx2"/>
              </a:solidFill>
              <a:effectLst/>
            </a:endParaRPr>
          </a:p>
          <a:p>
            <a:pPr marL="285750" indent="-285750" algn="l" rtl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AE0A75CA-87B7-45A5-9614-7B0555D8EE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8" t="30953" r="18778" b="25621"/>
          <a:stretch/>
        </p:blipFill>
        <p:spPr>
          <a:xfrm>
            <a:off x="6942132" y="2912331"/>
            <a:ext cx="5009697" cy="2369881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C8EC3A97-8AF6-4A62-B756-8C844915D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6" y="2805799"/>
            <a:ext cx="5852695" cy="3837888"/>
          </a:xfrm>
          <a:prstGeom prst="rect">
            <a:avLst/>
          </a:prstGeom>
        </p:spPr>
      </p:pic>
      <p:pic>
        <p:nvPicPr>
          <p:cNvPr id="2050" name="Picture 2" descr="Python (programming language) - Wikipedia">
            <a:extLst>
              <a:ext uri="{FF2B5EF4-FFF2-40B4-BE49-F238E27FC236}">
                <a16:creationId xmlns:a16="http://schemas.microsoft.com/office/drawing/2014/main" id="{EC4F801F-5DE5-4090-84DF-C2BF6AD8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829" y="128042"/>
            <a:ext cx="554400" cy="5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99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D80E4760-BFC0-44F9-B219-7748BCFC0AD2}"/>
              </a:ext>
            </a:extLst>
          </p:cNvPr>
          <p:cNvGrpSpPr/>
          <p:nvPr/>
        </p:nvGrpSpPr>
        <p:grpSpPr>
          <a:xfrm>
            <a:off x="927026" y="614889"/>
            <a:ext cx="766736" cy="726694"/>
            <a:chOff x="182016" y="926379"/>
            <a:chExt cx="810303" cy="834863"/>
          </a:xfrm>
        </p:grpSpPr>
        <p:sp>
          <p:nvSpPr>
            <p:cNvPr id="16" name="אליפסה 15">
              <a:extLst>
                <a:ext uri="{FF2B5EF4-FFF2-40B4-BE49-F238E27FC236}">
                  <a16:creationId xmlns:a16="http://schemas.microsoft.com/office/drawing/2014/main" id="{FA48CE48-1D3C-4C3E-B62C-EAE6DBEC24B5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אליפסה 16">
              <a:extLst>
                <a:ext uri="{FF2B5EF4-FFF2-40B4-BE49-F238E27FC236}">
                  <a16:creationId xmlns:a16="http://schemas.microsoft.com/office/drawing/2014/main" id="{0C14094C-F321-4890-A57F-1B094C245D6A}"/>
                </a:ext>
              </a:extLst>
            </p:cNvPr>
            <p:cNvSpPr/>
            <p:nvPr/>
          </p:nvSpPr>
          <p:spPr>
            <a:xfrm>
              <a:off x="369026" y="1339013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439196" y="128042"/>
            <a:ext cx="10631033" cy="133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EDA - Correlation</a:t>
            </a:r>
            <a:endParaRPr lang="en-US" sz="6000" dirty="0">
              <a:solidFill>
                <a:schemeClr val="accent2">
                  <a:lumMod val="75000"/>
                </a:schemeClr>
              </a:solidFill>
              <a:latin typeface="+mj-lt"/>
              <a:cs typeface="Amatic SC" panose="00000500000000000000" pitchFamily="2" charset="-79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52EE926-B769-404D-B3AF-457D726481B1}"/>
              </a:ext>
            </a:extLst>
          </p:cNvPr>
          <p:cNvSpPr txBox="1"/>
          <p:nvPr/>
        </p:nvSpPr>
        <p:spPr>
          <a:xfrm>
            <a:off x="1089437" y="1466202"/>
            <a:ext cx="11102563" cy="1172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rgbClr val="0E5772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Correlation matrix between continues variables  </a:t>
            </a:r>
            <a:endParaRPr lang="en-US" sz="3000" dirty="0">
              <a:solidFill>
                <a:schemeClr val="tx2"/>
              </a:solidFill>
              <a:effectLst/>
            </a:endParaRPr>
          </a:p>
          <a:p>
            <a:pPr marL="285750" indent="-285750" algn="l" rtl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C81B7082-6632-438D-9700-D8197F77A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6" t="36367" r="10231" b="37224"/>
          <a:stretch/>
        </p:blipFill>
        <p:spPr>
          <a:xfrm>
            <a:off x="590842" y="3108055"/>
            <a:ext cx="8707903" cy="1810224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8E0A1225-5FD4-4227-A43C-39C47BEAA3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693" t="30953" r="8935" b="5415"/>
          <a:stretch/>
        </p:blipFill>
        <p:spPr>
          <a:xfrm>
            <a:off x="7580100" y="2159201"/>
            <a:ext cx="4434477" cy="4361836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8A864D28-EA70-45CD-A83A-330DF40BA2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62" t="57052" r="10115" b="32821"/>
          <a:stretch/>
        </p:blipFill>
        <p:spPr>
          <a:xfrm>
            <a:off x="590841" y="5019952"/>
            <a:ext cx="8707903" cy="694158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F651B75-3FF3-4003-B797-2C3DC53AA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675" y="111770"/>
            <a:ext cx="555551" cy="43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673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553A0075-2C8A-4852-A353-F87F49138243}"/>
              </a:ext>
            </a:extLst>
          </p:cNvPr>
          <p:cNvGrpSpPr/>
          <p:nvPr/>
        </p:nvGrpSpPr>
        <p:grpSpPr>
          <a:xfrm>
            <a:off x="927026" y="614889"/>
            <a:ext cx="766736" cy="726694"/>
            <a:chOff x="182016" y="926379"/>
            <a:chExt cx="810303" cy="834863"/>
          </a:xfrm>
        </p:grpSpPr>
        <p:sp>
          <p:nvSpPr>
            <p:cNvPr id="12" name="אליפסה 11">
              <a:extLst>
                <a:ext uri="{FF2B5EF4-FFF2-40B4-BE49-F238E27FC236}">
                  <a16:creationId xmlns:a16="http://schemas.microsoft.com/office/drawing/2014/main" id="{D065037F-352C-43F3-BC73-6FF8B9610289}"/>
                </a:ext>
              </a:extLst>
            </p:cNvPr>
            <p:cNvSpPr/>
            <p:nvPr/>
          </p:nvSpPr>
          <p:spPr>
            <a:xfrm>
              <a:off x="182016" y="926379"/>
              <a:ext cx="810303" cy="805214"/>
            </a:xfrm>
            <a:prstGeom prst="ellipse">
              <a:avLst/>
            </a:prstGeom>
            <a:solidFill>
              <a:srgbClr val="3CBEF0"/>
            </a:solidFill>
            <a:ln>
              <a:solidFill>
                <a:srgbClr val="3CB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אליפסה 12">
              <a:extLst>
                <a:ext uri="{FF2B5EF4-FFF2-40B4-BE49-F238E27FC236}">
                  <a16:creationId xmlns:a16="http://schemas.microsoft.com/office/drawing/2014/main" id="{C9667A36-F63D-4855-BB9D-CC7A3CC47A72}"/>
                </a:ext>
              </a:extLst>
            </p:cNvPr>
            <p:cNvSpPr/>
            <p:nvPr/>
          </p:nvSpPr>
          <p:spPr>
            <a:xfrm>
              <a:off x="369026" y="1339013"/>
              <a:ext cx="436282" cy="42222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מלבן 7">
            <a:extLst>
              <a:ext uri="{FF2B5EF4-FFF2-40B4-BE49-F238E27FC236}">
                <a16:creationId xmlns:a16="http://schemas.microsoft.com/office/drawing/2014/main" id="{A23211B8-A698-42B5-96E2-7609B62DCE93}"/>
              </a:ext>
            </a:extLst>
          </p:cNvPr>
          <p:cNvSpPr/>
          <p:nvPr/>
        </p:nvSpPr>
        <p:spPr>
          <a:xfrm>
            <a:off x="11167872" y="783773"/>
            <a:ext cx="487099" cy="122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1B5FCC1-7020-4146-9B73-543F34BF90DF}"/>
              </a:ext>
            </a:extLst>
          </p:cNvPr>
          <p:cNvSpPr txBox="1"/>
          <p:nvPr/>
        </p:nvSpPr>
        <p:spPr>
          <a:xfrm>
            <a:off x="1439196" y="128042"/>
            <a:ext cx="10631033" cy="133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buClr>
                <a:schemeClr val="accent1"/>
              </a:buClr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EDA - Correlation</a:t>
            </a:r>
            <a:endParaRPr lang="en-US" sz="6000" dirty="0">
              <a:solidFill>
                <a:schemeClr val="accent2">
                  <a:lumMod val="75000"/>
                </a:schemeClr>
              </a:solidFill>
              <a:latin typeface="+mj-lt"/>
              <a:cs typeface="Amatic SC" panose="00000500000000000000" pitchFamily="2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4304630-145D-4071-9B42-E37D6FD98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08" t="27476" r="14384" b="5414"/>
          <a:stretch/>
        </p:blipFill>
        <p:spPr>
          <a:xfrm>
            <a:off x="1103981" y="2257865"/>
            <a:ext cx="7779434" cy="460013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54248595-3A01-4DAC-AC2B-CCF20CB852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69" t="32890" r="5961" b="5824"/>
          <a:stretch/>
        </p:blipFill>
        <p:spPr>
          <a:xfrm rot="5400000">
            <a:off x="4868389" y="4462138"/>
            <a:ext cx="9481625" cy="4200880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52EE926-B769-404D-B3AF-457D726481B1}"/>
              </a:ext>
            </a:extLst>
          </p:cNvPr>
          <p:cNvSpPr txBox="1"/>
          <p:nvPr/>
        </p:nvSpPr>
        <p:spPr>
          <a:xfrm>
            <a:off x="1203430" y="1322525"/>
            <a:ext cx="11102563" cy="1172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rgbClr val="0E5772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Correlation between target ‘Succession’ to categorial variables</a:t>
            </a:r>
            <a:endParaRPr lang="en-US" sz="3000" dirty="0">
              <a:solidFill>
                <a:schemeClr val="tx2"/>
              </a:solidFill>
              <a:effectLst/>
            </a:endParaRPr>
          </a:p>
          <a:p>
            <a:pPr marL="285750" indent="-285750" algn="l" rtl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260DD803-ECC4-4635-B639-C186518D6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085" t="32890" r="7038" b="28644"/>
          <a:stretch/>
        </p:blipFill>
        <p:spPr>
          <a:xfrm>
            <a:off x="11719301" y="2986597"/>
            <a:ext cx="472699" cy="2636671"/>
          </a:xfrm>
          <a:prstGeom prst="rect">
            <a:avLst/>
          </a:prstGeom>
        </p:spPr>
      </p:pic>
      <p:pic>
        <p:nvPicPr>
          <p:cNvPr id="14" name="Picture 2" descr="Python (programming language) - Wikipedia">
            <a:extLst>
              <a:ext uri="{FF2B5EF4-FFF2-40B4-BE49-F238E27FC236}">
                <a16:creationId xmlns:a16="http://schemas.microsoft.com/office/drawing/2014/main" id="{0C26FFE7-0A22-499F-AC20-CC98CDC49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829" y="128042"/>
            <a:ext cx="554400" cy="5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2111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אינטגרל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267_TF22378848.potx" id="{B0A60017-85C0-467A-8B71-78DB18FF92E3}" vid="{74B32BAA-32CA-4AA6-BB36-5EE51601DE2E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879</TotalTime>
  <Words>826</Words>
  <Application>Microsoft Office PowerPoint</Application>
  <PresentationFormat>מסך רחב</PresentationFormat>
  <Paragraphs>143</Paragraphs>
  <Slides>30</Slides>
  <Notes>30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30</vt:i4>
      </vt:variant>
    </vt:vector>
  </HeadingPairs>
  <TitlesOfParts>
    <vt:vector size="39" baseType="lpstr">
      <vt:lpstr>Amatic SC</vt:lpstr>
      <vt:lpstr>Arial</vt:lpstr>
      <vt:lpstr>Cambria Math</vt:lpstr>
      <vt:lpstr>SourceSansPro</vt:lpstr>
      <vt:lpstr>Tahoma</vt:lpstr>
      <vt:lpstr>Tw Cen MT</vt:lpstr>
      <vt:lpstr>Tw Cen MT Condensed</vt:lpstr>
      <vt:lpstr>Wingdings 3</vt:lpstr>
      <vt:lpstr>אינטגרל</vt:lpstr>
      <vt:lpstr>Global Activism</vt:lpstr>
      <vt:lpstr>Eti mayer</vt:lpstr>
      <vt:lpstr>Global Activism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Activism</dc:title>
  <dc:creator>Eti Mayer</dc:creator>
  <cp:lastModifiedBy>Eti Mayer</cp:lastModifiedBy>
  <cp:revision>81</cp:revision>
  <dcterms:created xsi:type="dcterms:W3CDTF">2022-02-09T16:44:59Z</dcterms:created>
  <dcterms:modified xsi:type="dcterms:W3CDTF">2022-02-22T09:02:28Z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